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141411403" r:id="rId2"/>
    <p:sldId id="259" r:id="rId3"/>
    <p:sldId id="257" r:id="rId4"/>
    <p:sldId id="2141411394" r:id="rId5"/>
    <p:sldId id="2141411396" r:id="rId6"/>
    <p:sldId id="2141411402" r:id="rId7"/>
    <p:sldId id="2141411339" r:id="rId8"/>
    <p:sldId id="2141411392" r:id="rId9"/>
    <p:sldId id="2141411398" r:id="rId10"/>
    <p:sldId id="2141411399" r:id="rId11"/>
    <p:sldId id="2141411386" r:id="rId12"/>
    <p:sldId id="2141411393" r:id="rId13"/>
    <p:sldId id="2141411401" r:id="rId14"/>
    <p:sldId id="21414113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76B28CC-C398-4D7D-96B8-A90BAAB5B80C}">
          <p14:sldIdLst>
            <p14:sldId id="2141411403"/>
            <p14:sldId id="259"/>
            <p14:sldId id="257"/>
            <p14:sldId id="2141411394"/>
            <p14:sldId id="2141411396"/>
            <p14:sldId id="2141411402"/>
            <p14:sldId id="2141411339"/>
            <p14:sldId id="2141411392"/>
            <p14:sldId id="2141411398"/>
            <p14:sldId id="2141411399"/>
            <p14:sldId id="2141411386"/>
            <p14:sldId id="2141411393"/>
            <p14:sldId id="2141411401"/>
            <p14:sldId id="2141411390"/>
          </p14:sldIdLst>
        </p14:section>
        <p14:section name="Default Section" id="{594C402D-7F95-47B0-9D74-81A16873385D}">
          <p14:sldIdLst/>
        </p14:section>
        <p14:section name="Default Section" id="{97946496-CF2A-4ADE-AF78-B494AB5E5C27}">
          <p14:sldIdLst/>
        </p14:section>
        <p14:section name="Default Section" id="{274BCCE9-D9F1-4A39-BDAD-9AD0603E79E7}">
          <p14:sldIdLst/>
        </p14:section>
        <p14:section name="Default Section" id="{291EF0C5-8E22-4BB0-BB93-BB1CE494CC57}">
          <p14:sldIdLst/>
        </p14:section>
        <p14:section name="Default Section" id="{B3E0F94F-9C6E-44B7-934A-22EFA745A92E}">
          <p14:sldIdLst/>
        </p14:section>
        <p14:section name="Default Section" id="{23C44918-9285-4A37-B0B2-F1C285430C66}">
          <p14:sldIdLst/>
        </p14:section>
        <p14:section name="Default Section" id="{E35B5419-CB01-433A-B9EB-2417D22309F9}">
          <p14:sldIdLst/>
        </p14:section>
        <p14:section name="Framework for VA &amp; RA" id="{B0F39378-DEA2-4D6D-99AC-3823460A60C0}">
          <p14:sldIdLst/>
        </p14:section>
        <p14:section name="VA&amp;RA Steps" id="{88C38CA8-A08F-4A1D-BF29-5DB407838AE3}">
          <p14:sldIdLst/>
        </p14:section>
        <p14:section name="Climate Trend and Scenario Analysis" id="{CB7F87B7-4122-48DC-B8BB-EFF8B42CCEDF}">
          <p14:sldIdLst/>
        </p14:section>
        <p14:section name="Default Section" id="{9AB4DACC-3D23-493D-A7BE-4EAA7FD93EDD}">
          <p14:sldIdLst/>
        </p14:section>
        <p14:section name="Default Section" id="{0A9A8D34-9679-41FB-A320-F141EB93B867}">
          <p14:sldIdLst/>
        </p14:section>
        <p14:section name="Default Section" id="{8E1D6029-2A4F-4B8E-AF76-AB97669A8396}">
          <p14:sldIdLst/>
        </p14:section>
        <p14:section name="Default Section" id="{7888039A-6FB8-4762-98F2-8BCA381BF7D7}">
          <p14:sldIdLst/>
        </p14:section>
        <p14:section name="Default Section" id="{CA1D38D6-0557-4116-A1E5-6BC3E4E4F1E7}">
          <p14:sldIdLst/>
        </p14:section>
        <p14:section name="Default Section" id="{E4744B58-DD4E-4A26-ADA9-DCE6ABD8C5EA}">
          <p14:sldIdLst/>
        </p14:section>
        <p14:section name="Framework for VA &amp; RA" id="{1D3C81D5-C5BA-47B4-AF66-B4E98A4DD41B}">
          <p14:sldIdLst/>
        </p14:section>
        <p14:section name="VA&amp;RA Steps" id="{D1C7B61A-7A7B-4300-B42C-1ED1419F76ED}">
          <p14:sldIdLst/>
        </p14:section>
        <p14:section name="Climate Trend and Scenario Analysis" id="{55257D8C-308C-4EBB-881B-498CDB2F961C}">
          <p14:sldIdLst/>
        </p14:section>
        <p14:section name="Default Section" id="{156C8253-352C-4DB4-B23B-13F8A0734935}">
          <p14:sldIdLst/>
        </p14:section>
        <p14:section name="Default Section" id="{3B8A4837-3012-4284-A462-94245424BD95}">
          <p14:sldIdLst/>
        </p14:section>
        <p14:section name="Default Section" id="{45164A6C-EDCB-4F78-A080-4FBE83EE92FB}">
          <p14:sldIdLst/>
        </p14:section>
        <p14:section name="Default Section" id="{B4DF939E-6656-4050-A76C-84A8293AA12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D453A7-403C-4854-A460-80FAF9A55265}" v="153" dt="2025-04-11T03:21: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TE SHRESTHA, Raja Ram" userId="20e4ddbd-33a6-493a-8f60-01c4b25bfd35" providerId="ADAL" clId="{3AD453A7-403C-4854-A460-80FAF9A55265}"/>
    <pc:docChg chg="undo custSel addSld delSld modSld sldOrd modSection">
      <pc:chgData name="POTE SHRESTHA, Raja Ram" userId="20e4ddbd-33a6-493a-8f60-01c4b25bfd35" providerId="ADAL" clId="{3AD453A7-403C-4854-A460-80FAF9A55265}" dt="2025-04-11T03:29:56.438" v="3050" actId="1035"/>
      <pc:docMkLst>
        <pc:docMk/>
      </pc:docMkLst>
      <pc:sldChg chg="addSp delSp modSp del mod setBg addAnim delAnim modAnim">
        <pc:chgData name="POTE SHRESTHA, Raja Ram" userId="20e4ddbd-33a6-493a-8f60-01c4b25bfd35" providerId="ADAL" clId="{3AD453A7-403C-4854-A460-80FAF9A55265}" dt="2025-04-11T03:14:17.019" v="2703" actId="47"/>
        <pc:sldMkLst>
          <pc:docMk/>
          <pc:sldMk cId="3385610855" sldId="256"/>
        </pc:sldMkLst>
        <pc:spChg chg="mod">
          <ac:chgData name="POTE SHRESTHA, Raja Ram" userId="20e4ddbd-33a6-493a-8f60-01c4b25bfd35" providerId="ADAL" clId="{3AD453A7-403C-4854-A460-80FAF9A55265}" dt="2025-04-09T09:53:33.648" v="289" actId="207"/>
          <ac:spMkLst>
            <pc:docMk/>
            <pc:sldMk cId="3385610855" sldId="256"/>
            <ac:spMk id="2" creationId="{36648424-9CA4-A809-2790-41A9BC686F4E}"/>
          </ac:spMkLst>
        </pc:spChg>
        <pc:spChg chg="mod">
          <ac:chgData name="POTE SHRESTHA, Raja Ram" userId="20e4ddbd-33a6-493a-8f60-01c4b25bfd35" providerId="ADAL" clId="{3AD453A7-403C-4854-A460-80FAF9A55265}" dt="2025-04-09T09:54:45.642" v="344" actId="1036"/>
          <ac:spMkLst>
            <pc:docMk/>
            <pc:sldMk cId="3385610855" sldId="256"/>
            <ac:spMk id="3" creationId="{667939CB-9A4D-9849-4EEE-47709523FB76}"/>
          </ac:spMkLst>
        </pc:spChg>
        <pc:spChg chg="add del">
          <ac:chgData name="POTE SHRESTHA, Raja Ram" userId="20e4ddbd-33a6-493a-8f60-01c4b25bfd35" providerId="ADAL" clId="{3AD453A7-403C-4854-A460-80FAF9A55265}" dt="2025-04-09T04:56:44.661" v="13" actId="26606"/>
          <ac:spMkLst>
            <pc:docMk/>
            <pc:sldMk cId="3385610855" sldId="256"/>
            <ac:spMk id="8" creationId="{943CAA20-3569-4189-9E48-239A229A86CA}"/>
          </ac:spMkLst>
        </pc:spChg>
        <pc:spChg chg="add del">
          <ac:chgData name="POTE SHRESTHA, Raja Ram" userId="20e4ddbd-33a6-493a-8f60-01c4b25bfd35" providerId="ADAL" clId="{3AD453A7-403C-4854-A460-80FAF9A55265}" dt="2025-04-09T04:56:44.661" v="13" actId="26606"/>
          <ac:spMkLst>
            <pc:docMk/>
            <pc:sldMk cId="3385610855" sldId="256"/>
            <ac:spMk id="10" creationId="{DA542B6D-E775-4832-91DC-2D20F857813A}"/>
          </ac:spMkLst>
        </pc:spChg>
        <pc:spChg chg="add del">
          <ac:chgData name="POTE SHRESTHA, Raja Ram" userId="20e4ddbd-33a6-493a-8f60-01c4b25bfd35" providerId="ADAL" clId="{3AD453A7-403C-4854-A460-80FAF9A55265}" dt="2025-04-09T04:55:45.270" v="4" actId="26606"/>
          <ac:spMkLst>
            <pc:docMk/>
            <pc:sldMk cId="3385610855" sldId="256"/>
            <ac:spMk id="15" creationId="{9C6777B5-64F4-4200-B099-34168B69FE53}"/>
          </ac:spMkLst>
        </pc:spChg>
        <pc:spChg chg="add del">
          <ac:chgData name="POTE SHRESTHA, Raja Ram" userId="20e4ddbd-33a6-493a-8f60-01c4b25bfd35" providerId="ADAL" clId="{3AD453A7-403C-4854-A460-80FAF9A55265}" dt="2025-04-09T04:55:45.270" v="4" actId="26606"/>
          <ac:spMkLst>
            <pc:docMk/>
            <pc:sldMk cId="3385610855" sldId="256"/>
            <ac:spMk id="17" creationId="{9B37791B-B040-4694-BFDC-8DD132D86E8E}"/>
          </ac:spMkLst>
        </pc:spChg>
        <pc:spChg chg="add del">
          <ac:chgData name="POTE SHRESTHA, Raja Ram" userId="20e4ddbd-33a6-493a-8f60-01c4b25bfd35" providerId="ADAL" clId="{3AD453A7-403C-4854-A460-80FAF9A55265}" dt="2025-04-09T04:56:24.259" v="10" actId="26606"/>
          <ac:spMkLst>
            <pc:docMk/>
            <pc:sldMk cId="3385610855" sldId="256"/>
            <ac:spMk id="21" creationId="{87FC31AD-FBB3-4219-A758-D6F7594A0A81}"/>
          </ac:spMkLst>
        </pc:spChg>
        <pc:spChg chg="add del">
          <ac:chgData name="POTE SHRESTHA, Raja Ram" userId="20e4ddbd-33a6-493a-8f60-01c4b25bfd35" providerId="ADAL" clId="{3AD453A7-403C-4854-A460-80FAF9A55265}" dt="2025-04-09T04:55:54.782" v="6" actId="26606"/>
          <ac:spMkLst>
            <pc:docMk/>
            <pc:sldMk cId="3385610855" sldId="256"/>
            <ac:spMk id="23" creationId="{E2CFBC99-FB8F-41F7-A81D-A5288D688D79}"/>
          </ac:spMkLst>
        </pc:spChg>
        <pc:spChg chg="add del">
          <ac:chgData name="POTE SHRESTHA, Raja Ram" userId="20e4ddbd-33a6-493a-8f60-01c4b25bfd35" providerId="ADAL" clId="{3AD453A7-403C-4854-A460-80FAF9A55265}" dt="2025-04-09T04:55:54.782" v="6" actId="26606"/>
          <ac:spMkLst>
            <pc:docMk/>
            <pc:sldMk cId="3385610855" sldId="256"/>
            <ac:spMk id="24" creationId="{A435A76B-D478-4F38-9D76-040E49ADC674}"/>
          </ac:spMkLst>
        </pc:spChg>
        <pc:spChg chg="add del">
          <ac:chgData name="POTE SHRESTHA, Raja Ram" userId="20e4ddbd-33a6-493a-8f60-01c4b25bfd35" providerId="ADAL" clId="{3AD453A7-403C-4854-A460-80FAF9A55265}" dt="2025-04-09T04:56:05.373" v="8" actId="26606"/>
          <ac:spMkLst>
            <pc:docMk/>
            <pc:sldMk cId="3385610855" sldId="256"/>
            <ac:spMk id="26" creationId="{ECC07320-C2CA-4E29-8481-9D9E143C7788}"/>
          </ac:spMkLst>
        </pc:spChg>
        <pc:spChg chg="add del">
          <ac:chgData name="POTE SHRESTHA, Raja Ram" userId="20e4ddbd-33a6-493a-8f60-01c4b25bfd35" providerId="ADAL" clId="{3AD453A7-403C-4854-A460-80FAF9A55265}" dt="2025-04-09T04:56:05.373" v="8" actId="26606"/>
          <ac:spMkLst>
            <pc:docMk/>
            <pc:sldMk cId="3385610855" sldId="256"/>
            <ac:spMk id="27" creationId="{178FB36B-5BFE-42CA-BC60-1115E0D95EEC}"/>
          </ac:spMkLst>
        </pc:spChg>
        <pc:spChg chg="add del">
          <ac:chgData name="POTE SHRESTHA, Raja Ram" userId="20e4ddbd-33a6-493a-8f60-01c4b25bfd35" providerId="ADAL" clId="{3AD453A7-403C-4854-A460-80FAF9A55265}" dt="2025-04-09T04:56:24.259" v="10" actId="26606"/>
          <ac:spMkLst>
            <pc:docMk/>
            <pc:sldMk cId="3385610855" sldId="256"/>
            <ac:spMk id="29" creationId="{AC8EEB0F-BA72-49AC-956F-331B60FDE79E}"/>
          </ac:spMkLst>
        </pc:spChg>
        <pc:spChg chg="add del">
          <ac:chgData name="POTE SHRESTHA, Raja Ram" userId="20e4ddbd-33a6-493a-8f60-01c4b25bfd35" providerId="ADAL" clId="{3AD453A7-403C-4854-A460-80FAF9A55265}" dt="2025-04-09T04:56:24.259" v="10" actId="26606"/>
          <ac:spMkLst>
            <pc:docMk/>
            <pc:sldMk cId="3385610855" sldId="256"/>
            <ac:spMk id="30" creationId="{1BE70332-ECAF-47BB-8C7B-BD049452F653}"/>
          </ac:spMkLst>
        </pc:spChg>
        <pc:spChg chg="add del">
          <ac:chgData name="POTE SHRESTHA, Raja Ram" userId="20e4ddbd-33a6-493a-8f60-01c4b25bfd35" providerId="ADAL" clId="{3AD453A7-403C-4854-A460-80FAF9A55265}" dt="2025-04-09T04:56:24.259" v="10" actId="26606"/>
          <ac:spMkLst>
            <pc:docMk/>
            <pc:sldMk cId="3385610855" sldId="256"/>
            <ac:spMk id="31" creationId="{716D9361-A35A-4DC8-AAB9-04FD2D6FEE1D}"/>
          </ac:spMkLst>
        </pc:spChg>
        <pc:spChg chg="add del">
          <ac:chgData name="POTE SHRESTHA, Raja Ram" userId="20e4ddbd-33a6-493a-8f60-01c4b25bfd35" providerId="ADAL" clId="{3AD453A7-403C-4854-A460-80FAF9A55265}" dt="2025-04-09T04:56:44.644" v="12" actId="26606"/>
          <ac:spMkLst>
            <pc:docMk/>
            <pc:sldMk cId="3385610855" sldId="256"/>
            <ac:spMk id="33" creationId="{0E91F5CA-B392-444C-88E3-BF5BAAEBDEB0}"/>
          </ac:spMkLst>
        </pc:spChg>
        <pc:spChg chg="add del">
          <ac:chgData name="POTE SHRESTHA, Raja Ram" userId="20e4ddbd-33a6-493a-8f60-01c4b25bfd35" providerId="ADAL" clId="{3AD453A7-403C-4854-A460-80FAF9A55265}" dt="2025-04-09T04:56:44.644" v="12" actId="26606"/>
          <ac:spMkLst>
            <pc:docMk/>
            <pc:sldMk cId="3385610855" sldId="256"/>
            <ac:spMk id="34" creationId="{0459807F-B6FA-44D3-9A53-C55B6B56884A}"/>
          </ac:spMkLst>
        </pc:spChg>
        <pc:spChg chg="add del">
          <ac:chgData name="POTE SHRESTHA, Raja Ram" userId="20e4ddbd-33a6-493a-8f60-01c4b25bfd35" providerId="ADAL" clId="{3AD453A7-403C-4854-A460-80FAF9A55265}" dt="2025-04-09T09:47:50.363" v="191" actId="26606"/>
          <ac:spMkLst>
            <pc:docMk/>
            <pc:sldMk cId="3385610855" sldId="256"/>
            <ac:spMk id="36" creationId="{4D4677D2-D5AC-4CF9-9EED-2B89D0A1C212}"/>
          </ac:spMkLst>
        </pc:spChg>
        <pc:spChg chg="add del">
          <ac:chgData name="POTE SHRESTHA, Raja Ram" userId="20e4ddbd-33a6-493a-8f60-01c4b25bfd35" providerId="ADAL" clId="{3AD453A7-403C-4854-A460-80FAF9A55265}" dt="2025-04-09T09:47:50.363" v="191" actId="26606"/>
          <ac:spMkLst>
            <pc:docMk/>
            <pc:sldMk cId="3385610855" sldId="256"/>
            <ac:spMk id="37" creationId="{C6D54F7E-825A-4BBA-815F-35CCA8B97786}"/>
          </ac:spMkLst>
        </pc:spChg>
        <pc:spChg chg="add del">
          <ac:chgData name="POTE SHRESTHA, Raja Ram" userId="20e4ddbd-33a6-493a-8f60-01c4b25bfd35" providerId="ADAL" clId="{3AD453A7-403C-4854-A460-80FAF9A55265}" dt="2025-04-09T09:47:43.698" v="188" actId="26606"/>
          <ac:spMkLst>
            <pc:docMk/>
            <pc:sldMk cId="3385610855" sldId="256"/>
            <ac:spMk id="39" creationId="{9C6777B5-64F4-4200-B099-34168B69FE53}"/>
          </ac:spMkLst>
        </pc:spChg>
        <pc:spChg chg="add del">
          <ac:chgData name="POTE SHRESTHA, Raja Ram" userId="20e4ddbd-33a6-493a-8f60-01c4b25bfd35" providerId="ADAL" clId="{3AD453A7-403C-4854-A460-80FAF9A55265}" dt="2025-04-09T09:47:43.698" v="188" actId="26606"/>
          <ac:spMkLst>
            <pc:docMk/>
            <pc:sldMk cId="3385610855" sldId="256"/>
            <ac:spMk id="40" creationId="{9B37791B-B040-4694-BFDC-8DD132D86E8E}"/>
          </ac:spMkLst>
        </pc:spChg>
        <pc:spChg chg="add del">
          <ac:chgData name="POTE SHRESTHA, Raja Ram" userId="20e4ddbd-33a6-493a-8f60-01c4b25bfd35" providerId="ADAL" clId="{3AD453A7-403C-4854-A460-80FAF9A55265}" dt="2025-04-09T09:47:15.612" v="186" actId="26606"/>
          <ac:spMkLst>
            <pc:docMk/>
            <pc:sldMk cId="3385610855" sldId="256"/>
            <ac:spMk id="42" creationId="{8A95209C-5275-4E15-8EA7-7F42980ABF2D}"/>
          </ac:spMkLst>
        </pc:spChg>
        <pc:spChg chg="add del">
          <ac:chgData name="POTE SHRESTHA, Raja Ram" userId="20e4ddbd-33a6-493a-8f60-01c4b25bfd35" providerId="ADAL" clId="{3AD453A7-403C-4854-A460-80FAF9A55265}" dt="2025-04-09T09:47:15.612" v="186" actId="26606"/>
          <ac:spMkLst>
            <pc:docMk/>
            <pc:sldMk cId="3385610855" sldId="256"/>
            <ac:spMk id="44" creationId="{4F2ED431-E304-4FF0-9F4E-032783C9D612}"/>
          </ac:spMkLst>
        </pc:spChg>
        <pc:spChg chg="add del">
          <ac:chgData name="POTE SHRESTHA, Raja Ram" userId="20e4ddbd-33a6-493a-8f60-01c4b25bfd35" providerId="ADAL" clId="{3AD453A7-403C-4854-A460-80FAF9A55265}" dt="2025-04-09T09:47:15.612" v="186" actId="26606"/>
          <ac:spMkLst>
            <pc:docMk/>
            <pc:sldMk cId="3385610855" sldId="256"/>
            <ac:spMk id="46" creationId="{4E87FCFB-2CCE-460D-B3DD-557C8BD1B94A}"/>
          </ac:spMkLst>
        </pc:spChg>
        <pc:spChg chg="add del">
          <ac:chgData name="POTE SHRESTHA, Raja Ram" userId="20e4ddbd-33a6-493a-8f60-01c4b25bfd35" providerId="ADAL" clId="{3AD453A7-403C-4854-A460-80FAF9A55265}" dt="2025-04-09T09:47:50.357" v="190" actId="26606"/>
          <ac:spMkLst>
            <pc:docMk/>
            <pc:sldMk cId="3385610855" sldId="256"/>
            <ac:spMk id="50" creationId="{D47766EE-4192-4B2D-A5A0-F60F9A5F743F}"/>
          </ac:spMkLst>
        </pc:spChg>
        <pc:spChg chg="add del">
          <ac:chgData name="POTE SHRESTHA, Raja Ram" userId="20e4ddbd-33a6-493a-8f60-01c4b25bfd35" providerId="ADAL" clId="{3AD453A7-403C-4854-A460-80FAF9A55265}" dt="2025-04-09T09:47:50.357" v="190" actId="26606"/>
          <ac:spMkLst>
            <pc:docMk/>
            <pc:sldMk cId="3385610855" sldId="256"/>
            <ac:spMk id="51" creationId="{D6705569-F545-4F47-A260-A9202826EA20}"/>
          </ac:spMkLst>
        </pc:spChg>
        <pc:spChg chg="add del">
          <ac:chgData name="POTE SHRESTHA, Raja Ram" userId="20e4ddbd-33a6-493a-8f60-01c4b25bfd35" providerId="ADAL" clId="{3AD453A7-403C-4854-A460-80FAF9A55265}" dt="2025-04-09T09:49:33.474" v="199" actId="26606"/>
          <ac:spMkLst>
            <pc:docMk/>
            <pc:sldMk cId="3385610855" sldId="256"/>
            <ac:spMk id="53" creationId="{D47766EE-4192-4B2D-A5A0-F60F9A5F743F}"/>
          </ac:spMkLst>
        </pc:spChg>
        <pc:spChg chg="add del">
          <ac:chgData name="POTE SHRESTHA, Raja Ram" userId="20e4ddbd-33a6-493a-8f60-01c4b25bfd35" providerId="ADAL" clId="{3AD453A7-403C-4854-A460-80FAF9A55265}" dt="2025-04-09T09:49:33.474" v="199" actId="26606"/>
          <ac:spMkLst>
            <pc:docMk/>
            <pc:sldMk cId="3385610855" sldId="256"/>
            <ac:spMk id="54" creationId="{D6705569-F545-4F47-A260-A9202826EA20}"/>
          </ac:spMkLst>
        </pc:spChg>
        <pc:spChg chg="add del">
          <ac:chgData name="POTE SHRESTHA, Raja Ram" userId="20e4ddbd-33a6-493a-8f60-01c4b25bfd35" providerId="ADAL" clId="{3AD453A7-403C-4854-A460-80FAF9A55265}" dt="2025-04-09T09:48:31.644" v="194" actId="26606"/>
          <ac:spMkLst>
            <pc:docMk/>
            <pc:sldMk cId="3385610855" sldId="256"/>
            <ac:spMk id="59" creationId="{55666830-9A19-4E01-8505-D6C7F9AC5665}"/>
          </ac:spMkLst>
        </pc:spChg>
        <pc:spChg chg="add del">
          <ac:chgData name="POTE SHRESTHA, Raja Ram" userId="20e4ddbd-33a6-493a-8f60-01c4b25bfd35" providerId="ADAL" clId="{3AD453A7-403C-4854-A460-80FAF9A55265}" dt="2025-04-09T09:48:31.644" v="194" actId="26606"/>
          <ac:spMkLst>
            <pc:docMk/>
            <pc:sldMk cId="3385610855" sldId="256"/>
            <ac:spMk id="61" creationId="{AE9FC877-7FB6-4D22-9988-35420644E202}"/>
          </ac:spMkLst>
        </pc:spChg>
        <pc:spChg chg="add del">
          <ac:chgData name="POTE SHRESTHA, Raja Ram" userId="20e4ddbd-33a6-493a-8f60-01c4b25bfd35" providerId="ADAL" clId="{3AD453A7-403C-4854-A460-80FAF9A55265}" dt="2025-04-09T09:48:31.644" v="194" actId="26606"/>
          <ac:spMkLst>
            <pc:docMk/>
            <pc:sldMk cId="3385610855" sldId="256"/>
            <ac:spMk id="63" creationId="{E41809D1-F12E-46BB-B804-5F209D325E8B}"/>
          </ac:spMkLst>
        </pc:spChg>
        <pc:spChg chg="add del">
          <ac:chgData name="POTE SHRESTHA, Raja Ram" userId="20e4ddbd-33a6-493a-8f60-01c4b25bfd35" providerId="ADAL" clId="{3AD453A7-403C-4854-A460-80FAF9A55265}" dt="2025-04-09T09:48:31.644" v="194" actId="26606"/>
          <ac:spMkLst>
            <pc:docMk/>
            <pc:sldMk cId="3385610855" sldId="256"/>
            <ac:spMk id="65" creationId="{AF2F604E-43BE-4DC3-B983-E071523364F8}"/>
          </ac:spMkLst>
        </pc:spChg>
        <pc:spChg chg="add del">
          <ac:chgData name="POTE SHRESTHA, Raja Ram" userId="20e4ddbd-33a6-493a-8f60-01c4b25bfd35" providerId="ADAL" clId="{3AD453A7-403C-4854-A460-80FAF9A55265}" dt="2025-04-09T09:48:31.644" v="194" actId="26606"/>
          <ac:spMkLst>
            <pc:docMk/>
            <pc:sldMk cId="3385610855" sldId="256"/>
            <ac:spMk id="67" creationId="{08C9B587-E65E-4B52-B37C-ABEBB6E87928}"/>
          </ac:spMkLst>
        </pc:spChg>
        <pc:spChg chg="add del">
          <ac:chgData name="POTE SHRESTHA, Raja Ram" userId="20e4ddbd-33a6-493a-8f60-01c4b25bfd35" providerId="ADAL" clId="{3AD453A7-403C-4854-A460-80FAF9A55265}" dt="2025-04-09T09:48:40.480" v="196" actId="26606"/>
          <ac:spMkLst>
            <pc:docMk/>
            <pc:sldMk cId="3385610855" sldId="256"/>
            <ac:spMk id="69" creationId="{6F828D28-8E09-41CC-8229-3070B5467A96}"/>
          </ac:spMkLst>
        </pc:spChg>
        <pc:spChg chg="add del">
          <ac:chgData name="POTE SHRESTHA, Raja Ram" userId="20e4ddbd-33a6-493a-8f60-01c4b25bfd35" providerId="ADAL" clId="{3AD453A7-403C-4854-A460-80FAF9A55265}" dt="2025-04-09T09:48:40.480" v="196" actId="26606"/>
          <ac:spMkLst>
            <pc:docMk/>
            <pc:sldMk cId="3385610855" sldId="256"/>
            <ac:spMk id="70" creationId="{D5B012D8-7F27-4758-9AC6-C889B154BD73}"/>
          </ac:spMkLst>
        </pc:spChg>
        <pc:spChg chg="add del">
          <ac:chgData name="POTE SHRESTHA, Raja Ram" userId="20e4ddbd-33a6-493a-8f60-01c4b25bfd35" providerId="ADAL" clId="{3AD453A7-403C-4854-A460-80FAF9A55265}" dt="2025-04-09T09:48:40.480" v="196" actId="26606"/>
          <ac:spMkLst>
            <pc:docMk/>
            <pc:sldMk cId="3385610855" sldId="256"/>
            <ac:spMk id="71" creationId="{4063B759-00FC-46D1-9898-8E8625268FAF}"/>
          </ac:spMkLst>
        </pc:spChg>
        <pc:spChg chg="add del">
          <ac:chgData name="POTE SHRESTHA, Raja Ram" userId="20e4ddbd-33a6-493a-8f60-01c4b25bfd35" providerId="ADAL" clId="{3AD453A7-403C-4854-A460-80FAF9A55265}" dt="2025-04-09T09:49:33.463" v="198" actId="26606"/>
          <ac:spMkLst>
            <pc:docMk/>
            <pc:sldMk cId="3385610855" sldId="256"/>
            <ac:spMk id="73" creationId="{E2CFBC99-FB8F-41F7-A81D-A5288D688D79}"/>
          </ac:spMkLst>
        </pc:spChg>
        <pc:spChg chg="add del">
          <ac:chgData name="POTE SHRESTHA, Raja Ram" userId="20e4ddbd-33a6-493a-8f60-01c4b25bfd35" providerId="ADAL" clId="{3AD453A7-403C-4854-A460-80FAF9A55265}" dt="2025-04-09T09:49:33.463" v="198" actId="26606"/>
          <ac:spMkLst>
            <pc:docMk/>
            <pc:sldMk cId="3385610855" sldId="256"/>
            <ac:spMk id="74" creationId="{A435A76B-D478-4F38-9D76-040E49ADC674}"/>
          </ac:spMkLst>
        </pc:spChg>
        <pc:spChg chg="add del">
          <ac:chgData name="POTE SHRESTHA, Raja Ram" userId="20e4ddbd-33a6-493a-8f60-01c4b25bfd35" providerId="ADAL" clId="{3AD453A7-403C-4854-A460-80FAF9A55265}" dt="2025-04-09T09:50:35.708" v="227" actId="26606"/>
          <ac:spMkLst>
            <pc:docMk/>
            <pc:sldMk cId="3385610855" sldId="256"/>
            <ac:spMk id="76" creationId="{ECC07320-C2CA-4E29-8481-9D9E143C7788}"/>
          </ac:spMkLst>
        </pc:spChg>
        <pc:spChg chg="add del">
          <ac:chgData name="POTE SHRESTHA, Raja Ram" userId="20e4ddbd-33a6-493a-8f60-01c4b25bfd35" providerId="ADAL" clId="{3AD453A7-403C-4854-A460-80FAF9A55265}" dt="2025-04-09T09:50:35.708" v="227" actId="26606"/>
          <ac:spMkLst>
            <pc:docMk/>
            <pc:sldMk cId="3385610855" sldId="256"/>
            <ac:spMk id="77" creationId="{178FB36B-5BFE-42CA-BC60-1115E0D95EEC}"/>
          </ac:spMkLst>
        </pc:spChg>
        <pc:spChg chg="add del">
          <ac:chgData name="POTE SHRESTHA, Raja Ram" userId="20e4ddbd-33a6-493a-8f60-01c4b25bfd35" providerId="ADAL" clId="{3AD453A7-403C-4854-A460-80FAF9A55265}" dt="2025-04-09T09:53:18.667" v="288" actId="26606"/>
          <ac:spMkLst>
            <pc:docMk/>
            <pc:sldMk cId="3385610855" sldId="256"/>
            <ac:spMk id="82" creationId="{0E91F5CA-B392-444C-88E3-BF5BAAEBDEB0}"/>
          </ac:spMkLst>
        </pc:spChg>
        <pc:spChg chg="add del">
          <ac:chgData name="POTE SHRESTHA, Raja Ram" userId="20e4ddbd-33a6-493a-8f60-01c4b25bfd35" providerId="ADAL" clId="{3AD453A7-403C-4854-A460-80FAF9A55265}" dt="2025-04-09T09:53:18.667" v="288" actId="26606"/>
          <ac:spMkLst>
            <pc:docMk/>
            <pc:sldMk cId="3385610855" sldId="256"/>
            <ac:spMk id="84" creationId="{0459807F-B6FA-44D3-9A53-C55B6B56884A}"/>
          </ac:spMkLst>
        </pc:spChg>
        <pc:spChg chg="add del">
          <ac:chgData name="POTE SHRESTHA, Raja Ram" userId="20e4ddbd-33a6-493a-8f60-01c4b25bfd35" providerId="ADAL" clId="{3AD453A7-403C-4854-A460-80FAF9A55265}" dt="2025-04-09T09:52:50.411" v="283" actId="26606"/>
          <ac:spMkLst>
            <pc:docMk/>
            <pc:sldMk cId="3385610855" sldId="256"/>
            <ac:spMk id="89" creationId="{F0A604E4-7307-451C-93BE-F1F7E1BF3BF8}"/>
          </ac:spMkLst>
        </pc:spChg>
        <pc:spChg chg="add del">
          <ac:chgData name="POTE SHRESTHA, Raja Ram" userId="20e4ddbd-33a6-493a-8f60-01c4b25bfd35" providerId="ADAL" clId="{3AD453A7-403C-4854-A460-80FAF9A55265}" dt="2025-04-09T09:52:50.411" v="283" actId="26606"/>
          <ac:spMkLst>
            <pc:docMk/>
            <pc:sldMk cId="3385610855" sldId="256"/>
            <ac:spMk id="91" creationId="{F7F3A0AA-35E5-4085-942B-737839030604}"/>
          </ac:spMkLst>
        </pc:spChg>
        <pc:spChg chg="add del">
          <ac:chgData name="POTE SHRESTHA, Raja Ram" userId="20e4ddbd-33a6-493a-8f60-01c4b25bfd35" providerId="ADAL" clId="{3AD453A7-403C-4854-A460-80FAF9A55265}" dt="2025-04-09T09:52:50.411" v="283" actId="26606"/>
          <ac:spMkLst>
            <pc:docMk/>
            <pc:sldMk cId="3385610855" sldId="256"/>
            <ac:spMk id="93" creationId="{402F5C38-C747-4173-ABBF-656E39E82130}"/>
          </ac:spMkLst>
        </pc:spChg>
        <pc:spChg chg="add del">
          <ac:chgData name="POTE SHRESTHA, Raja Ram" userId="20e4ddbd-33a6-493a-8f60-01c4b25bfd35" providerId="ADAL" clId="{3AD453A7-403C-4854-A460-80FAF9A55265}" dt="2025-04-09T09:52:50.411" v="283" actId="26606"/>
          <ac:spMkLst>
            <pc:docMk/>
            <pc:sldMk cId="3385610855" sldId="256"/>
            <ac:spMk id="95" creationId="{E37EECFC-A684-4391-AE85-4CDAF5565F61}"/>
          </ac:spMkLst>
        </pc:spChg>
        <pc:spChg chg="add del">
          <ac:chgData name="POTE SHRESTHA, Raja Ram" userId="20e4ddbd-33a6-493a-8f60-01c4b25bfd35" providerId="ADAL" clId="{3AD453A7-403C-4854-A460-80FAF9A55265}" dt="2025-04-09T09:52:57.064" v="285" actId="26606"/>
          <ac:spMkLst>
            <pc:docMk/>
            <pc:sldMk cId="3385610855" sldId="256"/>
            <ac:spMk id="97" creationId="{ECC07320-C2CA-4E29-8481-9D9E143C7788}"/>
          </ac:spMkLst>
        </pc:spChg>
        <pc:spChg chg="add del">
          <ac:chgData name="POTE SHRESTHA, Raja Ram" userId="20e4ddbd-33a6-493a-8f60-01c4b25bfd35" providerId="ADAL" clId="{3AD453A7-403C-4854-A460-80FAF9A55265}" dt="2025-04-09T09:53:18.660" v="287" actId="26606"/>
          <ac:spMkLst>
            <pc:docMk/>
            <pc:sldMk cId="3385610855" sldId="256"/>
            <ac:spMk id="100" creationId="{ECC07320-C2CA-4E29-8481-9D9E143C7788}"/>
          </ac:spMkLst>
        </pc:spChg>
        <pc:spChg chg="add del">
          <ac:chgData name="POTE SHRESTHA, Raja Ram" userId="20e4ddbd-33a6-493a-8f60-01c4b25bfd35" providerId="ADAL" clId="{3AD453A7-403C-4854-A460-80FAF9A55265}" dt="2025-04-09T09:53:18.660" v="287" actId="26606"/>
          <ac:spMkLst>
            <pc:docMk/>
            <pc:sldMk cId="3385610855" sldId="256"/>
            <ac:spMk id="101" creationId="{178FB36B-5BFE-42CA-BC60-1115E0D95EEC}"/>
          </ac:spMkLst>
        </pc:spChg>
        <pc:spChg chg="add">
          <ac:chgData name="POTE SHRESTHA, Raja Ram" userId="20e4ddbd-33a6-493a-8f60-01c4b25bfd35" providerId="ADAL" clId="{3AD453A7-403C-4854-A460-80FAF9A55265}" dt="2025-04-09T09:53:18.667" v="288" actId="26606"/>
          <ac:spMkLst>
            <pc:docMk/>
            <pc:sldMk cId="3385610855" sldId="256"/>
            <ac:spMk id="103" creationId="{55666830-9A19-4E01-8505-D6C7F9AC5665}"/>
          </ac:spMkLst>
        </pc:spChg>
        <pc:spChg chg="add">
          <ac:chgData name="POTE SHRESTHA, Raja Ram" userId="20e4ddbd-33a6-493a-8f60-01c4b25bfd35" providerId="ADAL" clId="{3AD453A7-403C-4854-A460-80FAF9A55265}" dt="2025-04-09T09:53:18.667" v="288" actId="26606"/>
          <ac:spMkLst>
            <pc:docMk/>
            <pc:sldMk cId="3385610855" sldId="256"/>
            <ac:spMk id="104" creationId="{AE9FC877-7FB6-4D22-9988-35420644E202}"/>
          </ac:spMkLst>
        </pc:spChg>
        <pc:spChg chg="add">
          <ac:chgData name="POTE SHRESTHA, Raja Ram" userId="20e4ddbd-33a6-493a-8f60-01c4b25bfd35" providerId="ADAL" clId="{3AD453A7-403C-4854-A460-80FAF9A55265}" dt="2025-04-09T09:53:18.667" v="288" actId="26606"/>
          <ac:spMkLst>
            <pc:docMk/>
            <pc:sldMk cId="3385610855" sldId="256"/>
            <ac:spMk id="105" creationId="{E41809D1-F12E-46BB-B804-5F209D325E8B}"/>
          </ac:spMkLst>
        </pc:spChg>
        <pc:spChg chg="add">
          <ac:chgData name="POTE SHRESTHA, Raja Ram" userId="20e4ddbd-33a6-493a-8f60-01c4b25bfd35" providerId="ADAL" clId="{3AD453A7-403C-4854-A460-80FAF9A55265}" dt="2025-04-09T09:53:18.667" v="288" actId="26606"/>
          <ac:spMkLst>
            <pc:docMk/>
            <pc:sldMk cId="3385610855" sldId="256"/>
            <ac:spMk id="106" creationId="{AF2F604E-43BE-4DC3-B983-E071523364F8}"/>
          </ac:spMkLst>
        </pc:spChg>
        <pc:spChg chg="add">
          <ac:chgData name="POTE SHRESTHA, Raja Ram" userId="20e4ddbd-33a6-493a-8f60-01c4b25bfd35" providerId="ADAL" clId="{3AD453A7-403C-4854-A460-80FAF9A55265}" dt="2025-04-09T09:53:18.667" v="288" actId="26606"/>
          <ac:spMkLst>
            <pc:docMk/>
            <pc:sldMk cId="3385610855" sldId="256"/>
            <ac:spMk id="107" creationId="{08C9B587-E65E-4B52-B37C-ABEBB6E87928}"/>
          </ac:spMkLst>
        </pc:spChg>
        <pc:grpChg chg="add del">
          <ac:chgData name="POTE SHRESTHA, Raja Ram" userId="20e4ddbd-33a6-493a-8f60-01c4b25bfd35" providerId="ADAL" clId="{3AD453A7-403C-4854-A460-80FAF9A55265}" dt="2025-04-09T04:55:45.270" v="4" actId="26606"/>
          <ac:grpSpMkLst>
            <pc:docMk/>
            <pc:sldMk cId="3385610855" sldId="256"/>
            <ac:grpSpMk id="19" creationId="{4252769E-B9F0-4068-A645-5BBEF16E9C28}"/>
          </ac:grpSpMkLst>
        </pc:grpChg>
        <pc:grpChg chg="add del">
          <ac:chgData name="POTE SHRESTHA, Raja Ram" userId="20e4ddbd-33a6-493a-8f60-01c4b25bfd35" providerId="ADAL" clId="{3AD453A7-403C-4854-A460-80FAF9A55265}" dt="2025-04-09T09:47:43.698" v="188" actId="26606"/>
          <ac:grpSpMkLst>
            <pc:docMk/>
            <pc:sldMk cId="3385610855" sldId="256"/>
            <ac:grpSpMk id="41" creationId="{4252769E-B9F0-4068-A645-5BBEF16E9C28}"/>
          </ac:grpSpMkLst>
        </pc:grpChg>
        <pc:picChg chg="add mod ord">
          <ac:chgData name="POTE SHRESTHA, Raja Ram" userId="20e4ddbd-33a6-493a-8f60-01c4b25bfd35" providerId="ADAL" clId="{3AD453A7-403C-4854-A460-80FAF9A55265}" dt="2025-04-09T09:53:18.667" v="288" actId="26606"/>
          <ac:picMkLst>
            <pc:docMk/>
            <pc:sldMk cId="3385610855" sldId="256"/>
            <ac:picMk id="4" creationId="{95294733-2EEC-8876-653A-AD7191F77097}"/>
          </ac:picMkLst>
        </pc:picChg>
        <pc:cxnChg chg="add del">
          <ac:chgData name="POTE SHRESTHA, Raja Ram" userId="20e4ddbd-33a6-493a-8f60-01c4b25bfd35" providerId="ADAL" clId="{3AD453A7-403C-4854-A460-80FAF9A55265}" dt="2025-04-09T09:52:57.064" v="285" actId="26606"/>
          <ac:cxnSpMkLst>
            <pc:docMk/>
            <pc:sldMk cId="3385610855" sldId="256"/>
            <ac:cxnSpMk id="98" creationId="{8AD2EEB5-F5B4-4BDA-8293-9A997C12990F}"/>
          </ac:cxnSpMkLst>
        </pc:cxnChg>
      </pc:sldChg>
      <pc:sldChg chg="addSp delSp modSp add mod ord setBg setClrOvrMap">
        <pc:chgData name="POTE SHRESTHA, Raja Ram" userId="20e4ddbd-33a6-493a-8f60-01c4b25bfd35" providerId="ADAL" clId="{3AD453A7-403C-4854-A460-80FAF9A55265}" dt="2025-04-09T10:20:50.499" v="616" actId="26606"/>
        <pc:sldMkLst>
          <pc:docMk/>
          <pc:sldMk cId="693795352" sldId="257"/>
        </pc:sldMkLst>
        <pc:spChg chg="add del mod">
          <ac:chgData name="POTE SHRESTHA, Raja Ram" userId="20e4ddbd-33a6-493a-8f60-01c4b25bfd35" providerId="ADAL" clId="{3AD453A7-403C-4854-A460-80FAF9A55265}" dt="2025-04-09T10:05:08.546" v="377" actId="478"/>
          <ac:spMkLst>
            <pc:docMk/>
            <pc:sldMk cId="693795352" sldId="257"/>
            <ac:spMk id="3" creationId="{105D1620-BCD0-E392-5637-D43FB8F28F26}"/>
          </ac:spMkLst>
        </pc:spChg>
        <pc:spChg chg="add del mod">
          <ac:chgData name="POTE SHRESTHA, Raja Ram" userId="20e4ddbd-33a6-493a-8f60-01c4b25bfd35" providerId="ADAL" clId="{3AD453A7-403C-4854-A460-80FAF9A55265}" dt="2025-04-09T10:01:03.443" v="361" actId="478"/>
          <ac:spMkLst>
            <pc:docMk/>
            <pc:sldMk cId="693795352" sldId="257"/>
            <ac:spMk id="5" creationId="{F006FEB1-2831-E6B4-3A76-F1FFEDE58A3B}"/>
          </ac:spMkLst>
        </pc:spChg>
        <pc:spChg chg="del mod">
          <ac:chgData name="POTE SHRESTHA, Raja Ram" userId="20e4ddbd-33a6-493a-8f60-01c4b25bfd35" providerId="ADAL" clId="{3AD453A7-403C-4854-A460-80FAF9A55265}" dt="2025-04-09T10:00:58.936" v="359" actId="478"/>
          <ac:spMkLst>
            <pc:docMk/>
            <pc:sldMk cId="693795352" sldId="257"/>
            <ac:spMk id="6" creationId="{00000000-0000-0000-0000-000000000000}"/>
          </ac:spMkLst>
        </pc:spChg>
        <pc:spChg chg="del">
          <ac:chgData name="POTE SHRESTHA, Raja Ram" userId="20e4ddbd-33a6-493a-8f60-01c4b25bfd35" providerId="ADAL" clId="{3AD453A7-403C-4854-A460-80FAF9A55265}" dt="2025-04-09T10:01:01.094" v="360" actId="478"/>
          <ac:spMkLst>
            <pc:docMk/>
            <pc:sldMk cId="693795352" sldId="257"/>
            <ac:spMk id="7" creationId="{00000000-0000-0000-0000-000000000000}"/>
          </ac:spMkLst>
        </pc:spChg>
        <pc:spChg chg="add mod">
          <ac:chgData name="POTE SHRESTHA, Raja Ram" userId="20e4ddbd-33a6-493a-8f60-01c4b25bfd35" providerId="ADAL" clId="{3AD453A7-403C-4854-A460-80FAF9A55265}" dt="2025-04-09T10:20:50.499" v="616" actId="26606"/>
          <ac:spMkLst>
            <pc:docMk/>
            <pc:sldMk cId="693795352" sldId="257"/>
            <ac:spMk id="9" creationId="{E2F29596-C4F1-7B4A-ABF5-F607FBBD50C0}"/>
          </ac:spMkLst>
        </pc:spChg>
        <pc:spChg chg="add del mod ord">
          <ac:chgData name="POTE SHRESTHA, Raja Ram" userId="20e4ddbd-33a6-493a-8f60-01c4b25bfd35" providerId="ADAL" clId="{3AD453A7-403C-4854-A460-80FAF9A55265}" dt="2025-04-09T10:10:31.904" v="417" actId="478"/>
          <ac:spMkLst>
            <pc:docMk/>
            <pc:sldMk cId="693795352" sldId="257"/>
            <ac:spMk id="11" creationId="{8139A981-5C45-4C43-8120-DDD17EBD1CA8}"/>
          </ac:spMkLst>
        </pc:spChg>
        <pc:spChg chg="add del">
          <ac:chgData name="POTE SHRESTHA, Raja Ram" userId="20e4ddbd-33a6-493a-8f60-01c4b25bfd35" providerId="ADAL" clId="{3AD453A7-403C-4854-A460-80FAF9A55265}" dt="2025-04-09T10:07:06.972" v="394" actId="26606"/>
          <ac:spMkLst>
            <pc:docMk/>
            <pc:sldMk cId="693795352" sldId="257"/>
            <ac:spMk id="19" creationId="{FF93924A-10DF-4647-8C7A-115C0175774D}"/>
          </ac:spMkLst>
        </pc:spChg>
        <pc:spChg chg="add del">
          <ac:chgData name="POTE SHRESTHA, Raja Ram" userId="20e4ddbd-33a6-493a-8f60-01c4b25bfd35" providerId="ADAL" clId="{3AD453A7-403C-4854-A460-80FAF9A55265}" dt="2025-04-09T10:20:50.499" v="616" actId="26606"/>
          <ac:spMkLst>
            <pc:docMk/>
            <pc:sldMk cId="693795352" sldId="257"/>
            <ac:spMk id="21" creationId="{928F64C6-FE22-4FC1-A763-DFCC514811BD}"/>
          </ac:spMkLst>
        </pc:spChg>
        <pc:spChg chg="add">
          <ac:chgData name="POTE SHRESTHA, Raja Ram" userId="20e4ddbd-33a6-493a-8f60-01c4b25bfd35" providerId="ADAL" clId="{3AD453A7-403C-4854-A460-80FAF9A55265}" dt="2025-04-09T10:20:50.499" v="616" actId="26606"/>
          <ac:spMkLst>
            <pc:docMk/>
            <pc:sldMk cId="693795352" sldId="257"/>
            <ac:spMk id="28" creationId="{F6E384F5-137A-40B1-97F0-694CC6ECD59C}"/>
          </ac:spMkLst>
        </pc:spChg>
        <pc:spChg chg="add">
          <ac:chgData name="POTE SHRESTHA, Raja Ram" userId="20e4ddbd-33a6-493a-8f60-01c4b25bfd35" providerId="ADAL" clId="{3AD453A7-403C-4854-A460-80FAF9A55265}" dt="2025-04-09T10:20:50.499" v="616" actId="26606"/>
          <ac:spMkLst>
            <pc:docMk/>
            <pc:sldMk cId="693795352" sldId="257"/>
            <ac:spMk id="30" creationId="{9DBC4630-03DA-474F-BBCB-BA3AE6B317A4}"/>
          </ac:spMkLst>
        </pc:spChg>
        <pc:spChg chg="add">
          <ac:chgData name="POTE SHRESTHA, Raja Ram" userId="20e4ddbd-33a6-493a-8f60-01c4b25bfd35" providerId="ADAL" clId="{3AD453A7-403C-4854-A460-80FAF9A55265}" dt="2025-04-09T10:20:50.499" v="616" actId="26606"/>
          <ac:spMkLst>
            <pc:docMk/>
            <pc:sldMk cId="693795352" sldId="257"/>
            <ac:spMk id="32" creationId="{78418A25-6EAC-4140-BFE6-284E1925B5EE}"/>
          </ac:spMkLst>
        </pc:spChg>
        <pc:spChg chg="add">
          <ac:chgData name="POTE SHRESTHA, Raja Ram" userId="20e4ddbd-33a6-493a-8f60-01c4b25bfd35" providerId="ADAL" clId="{3AD453A7-403C-4854-A460-80FAF9A55265}" dt="2025-04-09T10:20:50.499" v="616" actId="26606"/>
          <ac:spMkLst>
            <pc:docMk/>
            <pc:sldMk cId="693795352" sldId="257"/>
            <ac:spMk id="34" creationId="{6B9D64DB-4D5C-4A91-B45F-F301E3174F9F}"/>
          </ac:spMkLst>
        </pc:spChg>
        <pc:spChg chg="add">
          <ac:chgData name="POTE SHRESTHA, Raja Ram" userId="20e4ddbd-33a6-493a-8f60-01c4b25bfd35" providerId="ADAL" clId="{3AD453A7-403C-4854-A460-80FAF9A55265}" dt="2025-04-09T10:20:50.499" v="616" actId="26606"/>
          <ac:spMkLst>
            <pc:docMk/>
            <pc:sldMk cId="693795352" sldId="257"/>
            <ac:spMk id="36" creationId="{CB14CE1B-4BC5-4EF2-BE3D-05E4F580B3DB}"/>
          </ac:spMkLst>
        </pc:spChg>
        <pc:picChg chg="add del mod ord">
          <ac:chgData name="POTE SHRESTHA, Raja Ram" userId="20e4ddbd-33a6-493a-8f60-01c4b25bfd35" providerId="ADAL" clId="{3AD453A7-403C-4854-A460-80FAF9A55265}" dt="2025-04-09T10:08:21.915" v="397" actId="21"/>
          <ac:picMkLst>
            <pc:docMk/>
            <pc:sldMk cId="693795352" sldId="257"/>
            <ac:picMk id="8" creationId="{DC0201E6-6C3C-7F8F-4F4B-D5E6237FAACE}"/>
          </ac:picMkLst>
        </pc:picChg>
        <pc:picChg chg="del mod">
          <ac:chgData name="POTE SHRESTHA, Raja Ram" userId="20e4ddbd-33a6-493a-8f60-01c4b25bfd35" providerId="ADAL" clId="{3AD453A7-403C-4854-A460-80FAF9A55265}" dt="2025-04-09T10:00:39.158" v="355" actId="21"/>
          <ac:picMkLst>
            <pc:docMk/>
            <pc:sldMk cId="693795352" sldId="257"/>
            <ac:picMk id="10" creationId="{593DADD6-D4D3-4E24-963E-616BD9F9CAFC}"/>
          </ac:picMkLst>
        </pc:picChg>
        <pc:picChg chg="add mod ord">
          <ac:chgData name="POTE SHRESTHA, Raja Ram" userId="20e4ddbd-33a6-493a-8f60-01c4b25bfd35" providerId="ADAL" clId="{3AD453A7-403C-4854-A460-80FAF9A55265}" dt="2025-04-09T10:20:50.499" v="616" actId="26606"/>
          <ac:picMkLst>
            <pc:docMk/>
            <pc:sldMk cId="693795352" sldId="257"/>
            <ac:picMk id="12" creationId="{D5058F02-D89F-8BB3-683F-E8C23D327D10}"/>
          </ac:picMkLst>
        </pc:picChg>
        <pc:picChg chg="add mod ord">
          <ac:chgData name="POTE SHRESTHA, Raja Ram" userId="20e4ddbd-33a6-493a-8f60-01c4b25bfd35" providerId="ADAL" clId="{3AD453A7-403C-4854-A460-80FAF9A55265}" dt="2025-04-09T10:20:50.499" v="616" actId="26606"/>
          <ac:picMkLst>
            <pc:docMk/>
            <pc:sldMk cId="693795352" sldId="257"/>
            <ac:picMk id="13" creationId="{6565DBFC-665A-3D48-FF7A-0AC8417BFF17}"/>
          </ac:picMkLst>
        </pc:picChg>
        <pc:picChg chg="add mod">
          <ac:chgData name="POTE SHRESTHA, Raja Ram" userId="20e4ddbd-33a6-493a-8f60-01c4b25bfd35" providerId="ADAL" clId="{3AD453A7-403C-4854-A460-80FAF9A55265}" dt="2025-04-09T10:20:50.499" v="616" actId="26606"/>
          <ac:picMkLst>
            <pc:docMk/>
            <pc:sldMk cId="693795352" sldId="257"/>
            <ac:picMk id="14" creationId="{2D3B5D78-42F7-BEE6-28FE-8DC7E0A2A06E}"/>
          </ac:picMkLst>
        </pc:picChg>
        <pc:picChg chg="add mod ord">
          <ac:chgData name="POTE SHRESTHA, Raja Ram" userId="20e4ddbd-33a6-493a-8f60-01c4b25bfd35" providerId="ADAL" clId="{3AD453A7-403C-4854-A460-80FAF9A55265}" dt="2025-04-09T10:20:50.499" v="616" actId="26606"/>
          <ac:picMkLst>
            <pc:docMk/>
            <pc:sldMk cId="693795352" sldId="257"/>
            <ac:picMk id="15" creationId="{17587A92-39B4-0EA4-680C-9708C21E55BF}"/>
          </ac:picMkLst>
        </pc:picChg>
        <pc:picChg chg="add mod">
          <ac:chgData name="POTE SHRESTHA, Raja Ram" userId="20e4ddbd-33a6-493a-8f60-01c4b25bfd35" providerId="ADAL" clId="{3AD453A7-403C-4854-A460-80FAF9A55265}" dt="2025-04-09T10:20:50.499" v="616" actId="26606"/>
          <ac:picMkLst>
            <pc:docMk/>
            <pc:sldMk cId="693795352" sldId="257"/>
            <ac:picMk id="16" creationId="{EB8DC412-4175-0FCB-FFFE-9B2B78324982}"/>
          </ac:picMkLst>
        </pc:picChg>
        <pc:cxnChg chg="add del">
          <ac:chgData name="POTE SHRESTHA, Raja Ram" userId="20e4ddbd-33a6-493a-8f60-01c4b25bfd35" providerId="ADAL" clId="{3AD453A7-403C-4854-A460-80FAF9A55265}" dt="2025-04-09T10:20:50.499" v="616" actId="26606"/>
          <ac:cxnSpMkLst>
            <pc:docMk/>
            <pc:sldMk cId="693795352" sldId="257"/>
            <ac:cxnSpMk id="23" creationId="{5C34627B-48E6-4F4D-B843-97717A86B490}"/>
          </ac:cxnSpMkLst>
        </pc:cxnChg>
      </pc:sldChg>
      <pc:sldChg chg="addSp delSp modSp add mod ord modAnim">
        <pc:chgData name="POTE SHRESTHA, Raja Ram" userId="20e4ddbd-33a6-493a-8f60-01c4b25bfd35" providerId="ADAL" clId="{3AD453A7-403C-4854-A460-80FAF9A55265}" dt="2025-04-09T10:10:06.931" v="415"/>
        <pc:sldMkLst>
          <pc:docMk/>
          <pc:sldMk cId="1929358371" sldId="259"/>
        </pc:sldMkLst>
        <pc:spChg chg="del">
          <ac:chgData name="POTE SHRESTHA, Raja Ram" userId="20e4ddbd-33a6-493a-8f60-01c4b25bfd35" providerId="ADAL" clId="{3AD453A7-403C-4854-A460-80FAF9A55265}" dt="2025-04-09T10:01:58.073" v="364" actId="478"/>
          <ac:spMkLst>
            <pc:docMk/>
            <pc:sldMk cId="1929358371" sldId="259"/>
            <ac:spMk id="2" creationId="{B0914DFB-38A5-44A1-93A9-2CC57B9C3423}"/>
          </ac:spMkLst>
        </pc:spChg>
        <pc:spChg chg="add del mod">
          <ac:chgData name="POTE SHRESTHA, Raja Ram" userId="20e4ddbd-33a6-493a-8f60-01c4b25bfd35" providerId="ADAL" clId="{3AD453A7-403C-4854-A460-80FAF9A55265}" dt="2025-04-09T10:01:59.987" v="365" actId="478"/>
          <ac:spMkLst>
            <pc:docMk/>
            <pc:sldMk cId="1929358371" sldId="259"/>
            <ac:spMk id="9" creationId="{170729B8-90D1-6E2F-E8AD-BA93CB2ADE99}"/>
          </ac:spMkLst>
        </pc:spChg>
        <pc:picChg chg="del">
          <ac:chgData name="POTE SHRESTHA, Raja Ram" userId="20e4ddbd-33a6-493a-8f60-01c4b25bfd35" providerId="ADAL" clId="{3AD453A7-403C-4854-A460-80FAF9A55265}" dt="2025-04-09T10:08:37.123" v="401" actId="21"/>
          <ac:picMkLst>
            <pc:docMk/>
            <pc:sldMk cId="1929358371" sldId="259"/>
            <ac:picMk id="6" creationId="{804C42BC-0988-45D5-BD72-F6FC165A6E23}"/>
          </ac:picMkLst>
        </pc:picChg>
        <pc:picChg chg="del">
          <ac:chgData name="POTE SHRESTHA, Raja Ram" userId="20e4ddbd-33a6-493a-8f60-01c4b25bfd35" providerId="ADAL" clId="{3AD453A7-403C-4854-A460-80FAF9A55265}" dt="2025-04-09T10:08:29.609" v="399" actId="21"/>
          <ac:picMkLst>
            <pc:docMk/>
            <pc:sldMk cId="1929358371" sldId="259"/>
            <ac:picMk id="7" creationId="{8885AD52-E19B-4D71-AF3F-2C744DAA8C9F}"/>
          </ac:picMkLst>
        </pc:picChg>
        <pc:picChg chg="add del">
          <ac:chgData name="POTE SHRESTHA, Raja Ram" userId="20e4ddbd-33a6-493a-8f60-01c4b25bfd35" providerId="ADAL" clId="{3AD453A7-403C-4854-A460-80FAF9A55265}" dt="2025-04-09T10:06:03.907" v="388" actId="21"/>
          <ac:picMkLst>
            <pc:docMk/>
            <pc:sldMk cId="1929358371" sldId="259"/>
            <ac:picMk id="10" creationId="{723D2E65-4BB0-4CAA-AB2C-08601C548C4F}"/>
          </ac:picMkLst>
        </pc:picChg>
        <pc:picChg chg="add mod">
          <ac:chgData name="POTE SHRESTHA, Raja Ram" userId="20e4ddbd-33a6-493a-8f60-01c4b25bfd35" providerId="ADAL" clId="{3AD453A7-403C-4854-A460-80FAF9A55265}" dt="2025-04-09T10:09:01.437" v="407" actId="1038"/>
          <ac:picMkLst>
            <pc:docMk/>
            <pc:sldMk cId="1929358371" sldId="259"/>
            <ac:picMk id="11" creationId="{117C9FF7-0E25-4157-8A59-21F9BEE85B9A}"/>
          </ac:picMkLst>
        </pc:picChg>
      </pc:sldChg>
      <pc:sldChg chg="add del ord">
        <pc:chgData name="POTE SHRESTHA, Raja Ram" userId="20e4ddbd-33a6-493a-8f60-01c4b25bfd35" providerId="ADAL" clId="{3AD453A7-403C-4854-A460-80FAF9A55265}" dt="2025-04-10T11:58:31.984" v="2421" actId="47"/>
        <pc:sldMkLst>
          <pc:docMk/>
          <pc:sldMk cId="4008068864" sldId="878"/>
        </pc:sldMkLst>
      </pc:sldChg>
      <pc:sldChg chg="delSp add del mod ord">
        <pc:chgData name="POTE SHRESTHA, Raja Ram" userId="20e4ddbd-33a6-493a-8f60-01c4b25bfd35" providerId="ADAL" clId="{3AD453A7-403C-4854-A460-80FAF9A55265}" dt="2025-04-10T11:58:31.984" v="2421" actId="47"/>
        <pc:sldMkLst>
          <pc:docMk/>
          <pc:sldMk cId="88656758" sldId="931"/>
        </pc:sldMkLst>
        <pc:picChg chg="del">
          <ac:chgData name="POTE SHRESTHA, Raja Ram" userId="20e4ddbd-33a6-493a-8f60-01c4b25bfd35" providerId="ADAL" clId="{3AD453A7-403C-4854-A460-80FAF9A55265}" dt="2025-04-09T10:05:19.336" v="378" actId="21"/>
          <ac:picMkLst>
            <pc:docMk/>
            <pc:sldMk cId="88656758" sldId="931"/>
            <ac:picMk id="5" creationId="{B5E90D74-0EBF-473C-8F33-50FF9E8B89A5}"/>
          </ac:picMkLst>
        </pc:picChg>
      </pc:sldChg>
      <pc:sldChg chg="modSp add del mod ord">
        <pc:chgData name="POTE SHRESTHA, Raja Ram" userId="20e4ddbd-33a6-493a-8f60-01c4b25bfd35" providerId="ADAL" clId="{3AD453A7-403C-4854-A460-80FAF9A55265}" dt="2025-04-10T11:58:31.984" v="2421" actId="47"/>
        <pc:sldMkLst>
          <pc:docMk/>
          <pc:sldMk cId="4184885658" sldId="1144"/>
        </pc:sldMkLst>
        <pc:spChg chg="mod">
          <ac:chgData name="POTE SHRESTHA, Raja Ram" userId="20e4ddbd-33a6-493a-8f60-01c4b25bfd35" providerId="ADAL" clId="{3AD453A7-403C-4854-A460-80FAF9A55265}" dt="2025-04-09T10:00:37.008" v="354" actId="27636"/>
          <ac:spMkLst>
            <pc:docMk/>
            <pc:sldMk cId="4184885658" sldId="1144"/>
            <ac:spMk id="4" creationId="{0B00BE91-FC13-4FD1-AECC-E13648D87926}"/>
          </ac:spMkLst>
        </pc:spChg>
      </pc:sldChg>
      <pc:sldChg chg="add del ord">
        <pc:chgData name="POTE SHRESTHA, Raja Ram" userId="20e4ddbd-33a6-493a-8f60-01c4b25bfd35" providerId="ADAL" clId="{3AD453A7-403C-4854-A460-80FAF9A55265}" dt="2025-04-10T11:58:31.984" v="2421" actId="47"/>
        <pc:sldMkLst>
          <pc:docMk/>
          <pc:sldMk cId="79525" sldId="1885"/>
        </pc:sldMkLst>
      </pc:sldChg>
      <pc:sldChg chg="add del ord">
        <pc:chgData name="POTE SHRESTHA, Raja Ram" userId="20e4ddbd-33a6-493a-8f60-01c4b25bfd35" providerId="ADAL" clId="{3AD453A7-403C-4854-A460-80FAF9A55265}" dt="2025-04-10T11:34:56.627" v="2016" actId="47"/>
        <pc:sldMkLst>
          <pc:docMk/>
          <pc:sldMk cId="1281456448" sldId="1935"/>
        </pc:sldMkLst>
      </pc:sldChg>
      <pc:sldChg chg="addSp delSp modSp add del mod ord">
        <pc:chgData name="POTE SHRESTHA, Raja Ram" userId="20e4ddbd-33a6-493a-8f60-01c4b25bfd35" providerId="ADAL" clId="{3AD453A7-403C-4854-A460-80FAF9A55265}" dt="2025-04-10T12:03:24.955" v="2541" actId="47"/>
        <pc:sldMkLst>
          <pc:docMk/>
          <pc:sldMk cId="1481012005" sldId="2141411325"/>
        </pc:sldMkLst>
        <pc:spChg chg="add del mod">
          <ac:chgData name="POTE SHRESTHA, Raja Ram" userId="20e4ddbd-33a6-493a-8f60-01c4b25bfd35" providerId="ADAL" clId="{3AD453A7-403C-4854-A460-80FAF9A55265}" dt="2025-04-10T12:02:48.327" v="2531" actId="21"/>
          <ac:spMkLst>
            <pc:docMk/>
            <pc:sldMk cId="1481012005" sldId="2141411325"/>
            <ac:spMk id="2" creationId="{00000000-0000-0000-0000-000000000000}"/>
          </ac:spMkLst>
        </pc:spChg>
        <pc:spChg chg="del mod">
          <ac:chgData name="POTE SHRESTHA, Raja Ram" userId="20e4ddbd-33a6-493a-8f60-01c4b25bfd35" providerId="ADAL" clId="{3AD453A7-403C-4854-A460-80FAF9A55265}" dt="2025-04-10T12:03:02.672" v="2535" actId="21"/>
          <ac:spMkLst>
            <pc:docMk/>
            <pc:sldMk cId="1481012005" sldId="2141411325"/>
            <ac:spMk id="5" creationId="{00000000-0000-0000-0000-000000000000}"/>
          </ac:spMkLst>
        </pc:spChg>
        <pc:spChg chg="del mod">
          <ac:chgData name="POTE SHRESTHA, Raja Ram" userId="20e4ddbd-33a6-493a-8f60-01c4b25bfd35" providerId="ADAL" clId="{3AD453A7-403C-4854-A460-80FAF9A55265}" dt="2025-04-10T12:03:15.806" v="2538" actId="21"/>
          <ac:spMkLst>
            <pc:docMk/>
            <pc:sldMk cId="1481012005" sldId="2141411325"/>
            <ac:spMk id="6" creationId="{00000000-0000-0000-0000-000000000000}"/>
          </ac:spMkLst>
        </pc:spChg>
        <pc:spChg chg="add del mod">
          <ac:chgData name="POTE SHRESTHA, Raja Ram" userId="20e4ddbd-33a6-493a-8f60-01c4b25bfd35" providerId="ADAL" clId="{3AD453A7-403C-4854-A460-80FAF9A55265}" dt="2025-04-10T12:02:18.872" v="2514" actId="21"/>
          <ac:spMkLst>
            <pc:docMk/>
            <pc:sldMk cId="1481012005" sldId="2141411325"/>
            <ac:spMk id="10" creationId="{16C49835-FFA3-4C81-DE55-41A52F7D8A2A}"/>
          </ac:spMkLst>
        </pc:spChg>
        <pc:spChg chg="add mod">
          <ac:chgData name="POTE SHRESTHA, Raja Ram" userId="20e4ddbd-33a6-493a-8f60-01c4b25bfd35" providerId="ADAL" clId="{3AD453A7-403C-4854-A460-80FAF9A55265}" dt="2025-04-10T12:02:48.327" v="2531" actId="21"/>
          <ac:spMkLst>
            <pc:docMk/>
            <pc:sldMk cId="1481012005" sldId="2141411325"/>
            <ac:spMk id="12" creationId="{8D2D7B03-077A-F446-025B-6849C17A5137}"/>
          </ac:spMkLst>
        </pc:spChg>
        <pc:picChg chg="del">
          <ac:chgData name="POTE SHRESTHA, Raja Ram" userId="20e4ddbd-33a6-493a-8f60-01c4b25bfd35" providerId="ADAL" clId="{3AD453A7-403C-4854-A460-80FAF9A55265}" dt="2025-04-10T12:00:14.693" v="2436" actId="21"/>
          <ac:picMkLst>
            <pc:docMk/>
            <pc:sldMk cId="1481012005" sldId="2141411325"/>
            <ac:picMk id="3" creationId="{2DDB4859-4C96-4566-B946-2D0EF83CC293}"/>
          </ac:picMkLst>
        </pc:picChg>
        <pc:picChg chg="del">
          <ac:chgData name="POTE SHRESTHA, Raja Ram" userId="20e4ddbd-33a6-493a-8f60-01c4b25bfd35" providerId="ADAL" clId="{3AD453A7-403C-4854-A460-80FAF9A55265}" dt="2025-04-10T12:00:01.036" v="2431" actId="21"/>
          <ac:picMkLst>
            <pc:docMk/>
            <pc:sldMk cId="1481012005" sldId="2141411325"/>
            <ac:picMk id="4" creationId="{2505E69B-34C7-46F6-801E-ABADAC9F8154}"/>
          </ac:picMkLst>
        </pc:picChg>
        <pc:picChg chg="del">
          <ac:chgData name="POTE SHRESTHA, Raja Ram" userId="20e4ddbd-33a6-493a-8f60-01c4b25bfd35" providerId="ADAL" clId="{3AD453A7-403C-4854-A460-80FAF9A55265}" dt="2025-04-10T11:59:35.935" v="2423" actId="21"/>
          <ac:picMkLst>
            <pc:docMk/>
            <pc:sldMk cId="1481012005" sldId="2141411325"/>
            <ac:picMk id="7" creationId="{FB0B24CB-B836-4EC1-8A60-40FADAB8BF06}"/>
          </ac:picMkLst>
        </pc:picChg>
        <pc:picChg chg="del">
          <ac:chgData name="POTE SHRESTHA, Raja Ram" userId="20e4ddbd-33a6-493a-8f60-01c4b25bfd35" providerId="ADAL" clId="{3AD453A7-403C-4854-A460-80FAF9A55265}" dt="2025-04-10T11:59:51.504" v="2428" actId="21"/>
          <ac:picMkLst>
            <pc:docMk/>
            <pc:sldMk cId="1481012005" sldId="2141411325"/>
            <ac:picMk id="8" creationId="{E0ADC5FB-4AB1-4FC4-8CE9-29DCAB4EA40C}"/>
          </ac:picMkLst>
        </pc:picChg>
        <pc:picChg chg="del mod">
          <ac:chgData name="POTE SHRESTHA, Raja Ram" userId="20e4ddbd-33a6-493a-8f60-01c4b25bfd35" providerId="ADAL" clId="{3AD453A7-403C-4854-A460-80FAF9A55265}" dt="2025-04-10T12:00:23.221" v="2439" actId="21"/>
          <ac:picMkLst>
            <pc:docMk/>
            <pc:sldMk cId="1481012005" sldId="2141411325"/>
            <ac:picMk id="5122" creationId="{00000000-0000-0000-0000-000000000000}"/>
          </ac:picMkLst>
        </pc:picChg>
      </pc:sldChg>
      <pc:sldChg chg="modSp add mod modTransition">
        <pc:chgData name="POTE SHRESTHA, Raja Ram" userId="20e4ddbd-33a6-493a-8f60-01c4b25bfd35" providerId="ADAL" clId="{3AD453A7-403C-4854-A460-80FAF9A55265}" dt="2025-04-10T11:07:15.196" v="1276" actId="122"/>
        <pc:sldMkLst>
          <pc:docMk/>
          <pc:sldMk cId="3498320163" sldId="2141411339"/>
        </pc:sldMkLst>
        <pc:spChg chg="mod">
          <ac:chgData name="POTE SHRESTHA, Raja Ram" userId="20e4ddbd-33a6-493a-8f60-01c4b25bfd35" providerId="ADAL" clId="{3AD453A7-403C-4854-A460-80FAF9A55265}" dt="2025-04-10T11:07:15.196" v="1276" actId="122"/>
          <ac:spMkLst>
            <pc:docMk/>
            <pc:sldMk cId="3498320163" sldId="2141411339"/>
            <ac:spMk id="2" creationId="{F8559765-20E4-CDF8-C457-12C17E4D22E8}"/>
          </ac:spMkLst>
        </pc:spChg>
        <pc:spChg chg="mod">
          <ac:chgData name="POTE SHRESTHA, Raja Ram" userId="20e4ddbd-33a6-493a-8f60-01c4b25bfd35" providerId="ADAL" clId="{3AD453A7-403C-4854-A460-80FAF9A55265}" dt="2025-04-10T11:07:09.879" v="1274" actId="27636"/>
          <ac:spMkLst>
            <pc:docMk/>
            <pc:sldMk cId="3498320163" sldId="2141411339"/>
            <ac:spMk id="7" creationId="{87FF281A-E15D-D1EA-C044-8CFCD5867E5F}"/>
          </ac:spMkLst>
        </pc:spChg>
      </pc:sldChg>
      <pc:sldChg chg="add del ord">
        <pc:chgData name="POTE SHRESTHA, Raja Ram" userId="20e4ddbd-33a6-493a-8f60-01c4b25bfd35" providerId="ADAL" clId="{3AD453A7-403C-4854-A460-80FAF9A55265}" dt="2025-04-10T11:58:31.984" v="2421" actId="47"/>
        <pc:sldMkLst>
          <pc:docMk/>
          <pc:sldMk cId="3246526452" sldId="2141411341"/>
        </pc:sldMkLst>
      </pc:sldChg>
      <pc:sldChg chg="delSp modSp add del mod ord delAnim">
        <pc:chgData name="POTE SHRESTHA, Raja Ram" userId="20e4ddbd-33a6-493a-8f60-01c4b25bfd35" providerId="ADAL" clId="{3AD453A7-403C-4854-A460-80FAF9A55265}" dt="2025-04-10T11:31:44.910" v="2006" actId="47"/>
        <pc:sldMkLst>
          <pc:docMk/>
          <pc:sldMk cId="1592994800" sldId="2141411354"/>
        </pc:sldMkLst>
        <pc:picChg chg="del mod">
          <ac:chgData name="POTE SHRESTHA, Raja Ram" userId="20e4ddbd-33a6-493a-8f60-01c4b25bfd35" providerId="ADAL" clId="{3AD453A7-403C-4854-A460-80FAF9A55265}" dt="2025-04-09T10:05:44.241" v="382" actId="21"/>
          <ac:picMkLst>
            <pc:docMk/>
            <pc:sldMk cId="1592994800" sldId="2141411354"/>
            <ac:picMk id="2" creationId="{0D43F4E4-935F-4F83-9BB0-988CF6051FC1}"/>
          </ac:picMkLst>
        </pc:picChg>
        <pc:picChg chg="del">
          <ac:chgData name="POTE SHRESTHA, Raja Ram" userId="20e4ddbd-33a6-493a-8f60-01c4b25bfd35" providerId="ADAL" clId="{3AD453A7-403C-4854-A460-80FAF9A55265}" dt="2025-04-09T10:05:57.267" v="386" actId="21"/>
          <ac:picMkLst>
            <pc:docMk/>
            <pc:sldMk cId="1592994800" sldId="2141411354"/>
            <ac:picMk id="6" creationId="{7D941D7A-0B10-42FB-943E-13C65ADA10F5}"/>
          </ac:picMkLst>
        </pc:picChg>
      </pc:sldChg>
      <pc:sldChg chg="add del ord">
        <pc:chgData name="POTE SHRESTHA, Raja Ram" userId="20e4ddbd-33a6-493a-8f60-01c4b25bfd35" providerId="ADAL" clId="{3AD453A7-403C-4854-A460-80FAF9A55265}" dt="2025-04-10T11:34:56.627" v="2016" actId="47"/>
        <pc:sldMkLst>
          <pc:docMk/>
          <pc:sldMk cId="3938405356" sldId="2141411355"/>
        </pc:sldMkLst>
      </pc:sldChg>
      <pc:sldChg chg="add del ord">
        <pc:chgData name="POTE SHRESTHA, Raja Ram" userId="20e4ddbd-33a6-493a-8f60-01c4b25bfd35" providerId="ADAL" clId="{3AD453A7-403C-4854-A460-80FAF9A55265}" dt="2025-04-10T11:34:56.627" v="2016" actId="47"/>
        <pc:sldMkLst>
          <pc:docMk/>
          <pc:sldMk cId="474033452" sldId="2141411359"/>
        </pc:sldMkLst>
      </pc:sldChg>
      <pc:sldChg chg="addSp delSp modSp add del mod ord">
        <pc:chgData name="POTE SHRESTHA, Raja Ram" userId="20e4ddbd-33a6-493a-8f60-01c4b25bfd35" providerId="ADAL" clId="{3AD453A7-403C-4854-A460-80FAF9A55265}" dt="2025-04-09T10:04:18.316" v="374" actId="47"/>
        <pc:sldMkLst>
          <pc:docMk/>
          <pc:sldMk cId="4186456924" sldId="2141411360"/>
        </pc:sldMkLst>
        <pc:spChg chg="del">
          <ac:chgData name="POTE SHRESTHA, Raja Ram" userId="20e4ddbd-33a6-493a-8f60-01c4b25bfd35" providerId="ADAL" clId="{3AD453A7-403C-4854-A460-80FAF9A55265}" dt="2025-04-09T10:03:57.943" v="370" actId="21"/>
          <ac:spMkLst>
            <pc:docMk/>
            <pc:sldMk cId="4186456924" sldId="2141411360"/>
            <ac:spMk id="2" creationId="{E2F29596-C4F1-7B4A-ABF5-F607FBBD50C0}"/>
          </ac:spMkLst>
        </pc:spChg>
        <pc:spChg chg="add mod">
          <ac:chgData name="POTE SHRESTHA, Raja Ram" userId="20e4ddbd-33a6-493a-8f60-01c4b25bfd35" providerId="ADAL" clId="{3AD453A7-403C-4854-A460-80FAF9A55265}" dt="2025-04-09T10:03:57.943" v="370" actId="21"/>
          <ac:spMkLst>
            <pc:docMk/>
            <pc:sldMk cId="4186456924" sldId="2141411360"/>
            <ac:spMk id="6" creationId="{62BF9CB5-9D72-5DE6-061F-5C52A3F86A77}"/>
          </ac:spMkLst>
        </pc:spChg>
        <pc:spChg chg="del mod">
          <ac:chgData name="POTE SHRESTHA, Raja Ram" userId="20e4ddbd-33a6-493a-8f60-01c4b25bfd35" providerId="ADAL" clId="{3AD453A7-403C-4854-A460-80FAF9A55265}" dt="2025-04-09T10:04:10.038" v="372" actId="21"/>
          <ac:spMkLst>
            <pc:docMk/>
            <pc:sldMk cId="4186456924" sldId="2141411360"/>
            <ac:spMk id="9" creationId="{8139A981-5C45-4C43-8120-DDD17EBD1CA8}"/>
          </ac:spMkLst>
        </pc:spChg>
        <pc:picChg chg="del">
          <ac:chgData name="POTE SHRESTHA, Raja Ram" userId="20e4ddbd-33a6-493a-8f60-01c4b25bfd35" providerId="ADAL" clId="{3AD453A7-403C-4854-A460-80FAF9A55265}" dt="2025-04-09T10:03:45.559" v="368" actId="21"/>
          <ac:picMkLst>
            <pc:docMk/>
            <pc:sldMk cId="4186456924" sldId="2141411360"/>
            <ac:picMk id="5" creationId="{0C478BAD-9374-4ED3-966D-5DFC0D78C253}"/>
          </ac:picMkLst>
        </pc:picChg>
      </pc:sldChg>
      <pc:sldChg chg="add del ord">
        <pc:chgData name="POTE SHRESTHA, Raja Ram" userId="20e4ddbd-33a6-493a-8f60-01c4b25bfd35" providerId="ADAL" clId="{3AD453A7-403C-4854-A460-80FAF9A55265}" dt="2025-04-10T11:34:56.627" v="2016" actId="47"/>
        <pc:sldMkLst>
          <pc:docMk/>
          <pc:sldMk cId="2865500748" sldId="2141411363"/>
        </pc:sldMkLst>
      </pc:sldChg>
      <pc:sldChg chg="addSp modSp add del mod ord">
        <pc:chgData name="POTE SHRESTHA, Raja Ram" userId="20e4ddbd-33a6-493a-8f60-01c4b25bfd35" providerId="ADAL" clId="{3AD453A7-403C-4854-A460-80FAF9A55265}" dt="2025-04-10T11:34:56.627" v="2016" actId="47"/>
        <pc:sldMkLst>
          <pc:docMk/>
          <pc:sldMk cId="1395627866" sldId="2141411373"/>
        </pc:sldMkLst>
        <pc:picChg chg="add mod">
          <ac:chgData name="POTE SHRESTHA, Raja Ram" userId="20e4ddbd-33a6-493a-8f60-01c4b25bfd35" providerId="ADAL" clId="{3AD453A7-403C-4854-A460-80FAF9A55265}" dt="2025-04-09T10:00:49.127" v="358" actId="1076"/>
          <ac:picMkLst>
            <pc:docMk/>
            <pc:sldMk cId="1395627866" sldId="2141411373"/>
            <ac:picMk id="5" creationId="{FC1A471F-B1E2-6693-2B92-BE498FC21504}"/>
          </ac:picMkLst>
        </pc:picChg>
      </pc:sldChg>
      <pc:sldChg chg="modSp add del mod ord">
        <pc:chgData name="POTE SHRESTHA, Raja Ram" userId="20e4ddbd-33a6-493a-8f60-01c4b25bfd35" providerId="ADAL" clId="{3AD453A7-403C-4854-A460-80FAF9A55265}" dt="2025-04-10T11:34:56.627" v="2016" actId="47"/>
        <pc:sldMkLst>
          <pc:docMk/>
          <pc:sldMk cId="3514054216" sldId="2141411376"/>
        </pc:sldMkLst>
        <pc:spChg chg="mod">
          <ac:chgData name="POTE SHRESTHA, Raja Ram" userId="20e4ddbd-33a6-493a-8f60-01c4b25bfd35" providerId="ADAL" clId="{3AD453A7-403C-4854-A460-80FAF9A55265}" dt="2025-04-09T10:00:36.999" v="353" actId="27636"/>
          <ac:spMkLst>
            <pc:docMk/>
            <pc:sldMk cId="3514054216" sldId="2141411376"/>
            <ac:spMk id="8" creationId="{82AED42A-2361-443F-9DAD-1EF52922719E}"/>
          </ac:spMkLst>
        </pc:spChg>
      </pc:sldChg>
      <pc:sldChg chg="add del ord">
        <pc:chgData name="POTE SHRESTHA, Raja Ram" userId="20e4ddbd-33a6-493a-8f60-01c4b25bfd35" providerId="ADAL" clId="{3AD453A7-403C-4854-A460-80FAF9A55265}" dt="2025-04-10T11:58:31.984" v="2421" actId="47"/>
        <pc:sldMkLst>
          <pc:docMk/>
          <pc:sldMk cId="3060656790" sldId="2141411379"/>
        </pc:sldMkLst>
      </pc:sldChg>
      <pc:sldChg chg="add del ord">
        <pc:chgData name="POTE SHRESTHA, Raja Ram" userId="20e4ddbd-33a6-493a-8f60-01c4b25bfd35" providerId="ADAL" clId="{3AD453A7-403C-4854-A460-80FAF9A55265}" dt="2025-04-10T11:58:31.984" v="2421" actId="47"/>
        <pc:sldMkLst>
          <pc:docMk/>
          <pc:sldMk cId="285396845" sldId="2141411380"/>
        </pc:sldMkLst>
      </pc:sldChg>
      <pc:sldChg chg="add del ord">
        <pc:chgData name="POTE SHRESTHA, Raja Ram" userId="20e4ddbd-33a6-493a-8f60-01c4b25bfd35" providerId="ADAL" clId="{3AD453A7-403C-4854-A460-80FAF9A55265}" dt="2025-04-10T11:58:31.984" v="2421" actId="47"/>
        <pc:sldMkLst>
          <pc:docMk/>
          <pc:sldMk cId="2253524411" sldId="2141411381"/>
        </pc:sldMkLst>
      </pc:sldChg>
      <pc:sldChg chg="add del ord">
        <pc:chgData name="POTE SHRESTHA, Raja Ram" userId="20e4ddbd-33a6-493a-8f60-01c4b25bfd35" providerId="ADAL" clId="{3AD453A7-403C-4854-A460-80FAF9A55265}" dt="2025-04-10T11:58:31.984" v="2421" actId="47"/>
        <pc:sldMkLst>
          <pc:docMk/>
          <pc:sldMk cId="227810848" sldId="2141411383"/>
        </pc:sldMkLst>
      </pc:sldChg>
      <pc:sldChg chg="addSp delSp modSp add mod ord">
        <pc:chgData name="POTE SHRESTHA, Raja Ram" userId="20e4ddbd-33a6-493a-8f60-01c4b25bfd35" providerId="ADAL" clId="{3AD453A7-403C-4854-A460-80FAF9A55265}" dt="2025-04-10T11:40:27.611" v="2179" actId="1036"/>
        <pc:sldMkLst>
          <pc:docMk/>
          <pc:sldMk cId="4251332546" sldId="2141411386"/>
        </pc:sldMkLst>
        <pc:spChg chg="del">
          <ac:chgData name="POTE SHRESTHA, Raja Ram" userId="20e4ddbd-33a6-493a-8f60-01c4b25bfd35" providerId="ADAL" clId="{3AD453A7-403C-4854-A460-80FAF9A55265}" dt="2025-04-10T11:37:29.877" v="2026" actId="478"/>
          <ac:spMkLst>
            <pc:docMk/>
            <pc:sldMk cId="4251332546" sldId="2141411386"/>
            <ac:spMk id="2" creationId="{BAE53EDB-8666-406F-BAF2-2A2A426250B2}"/>
          </ac:spMkLst>
        </pc:spChg>
        <pc:spChg chg="del mod">
          <ac:chgData name="POTE SHRESTHA, Raja Ram" userId="20e4ddbd-33a6-493a-8f60-01c4b25bfd35" providerId="ADAL" clId="{3AD453A7-403C-4854-A460-80FAF9A55265}" dt="2025-04-10T11:38:00.682" v="2033" actId="478"/>
          <ac:spMkLst>
            <pc:docMk/>
            <pc:sldMk cId="4251332546" sldId="2141411386"/>
            <ac:spMk id="9" creationId="{44480889-248D-4141-BF6E-D7427677446C}"/>
          </ac:spMkLst>
        </pc:spChg>
        <pc:spChg chg="mod">
          <ac:chgData name="POTE SHRESTHA, Raja Ram" userId="20e4ddbd-33a6-493a-8f60-01c4b25bfd35" providerId="ADAL" clId="{3AD453A7-403C-4854-A460-80FAF9A55265}" dt="2025-04-10T11:40:27.611" v="2179" actId="1036"/>
          <ac:spMkLst>
            <pc:docMk/>
            <pc:sldMk cId="4251332546" sldId="2141411386"/>
            <ac:spMk id="10" creationId="{9B7A4C6E-8BDE-4C8F-9752-044E2CC69FFD}"/>
          </ac:spMkLst>
        </pc:spChg>
        <pc:spChg chg="add del mod">
          <ac:chgData name="POTE SHRESTHA, Raja Ram" userId="20e4ddbd-33a6-493a-8f60-01c4b25bfd35" providerId="ADAL" clId="{3AD453A7-403C-4854-A460-80FAF9A55265}" dt="2025-04-10T11:37:46.066" v="2031" actId="478"/>
          <ac:spMkLst>
            <pc:docMk/>
            <pc:sldMk cId="4251332546" sldId="2141411386"/>
            <ac:spMk id="15" creationId="{8473EBA8-BB63-84C7-C94E-D56E0B878B2D}"/>
          </ac:spMkLst>
        </pc:spChg>
        <pc:picChg chg="mod">
          <ac:chgData name="POTE SHRESTHA, Raja Ram" userId="20e4ddbd-33a6-493a-8f60-01c4b25bfd35" providerId="ADAL" clId="{3AD453A7-403C-4854-A460-80FAF9A55265}" dt="2025-04-10T11:39:08.327" v="2045" actId="1076"/>
          <ac:picMkLst>
            <pc:docMk/>
            <pc:sldMk cId="4251332546" sldId="2141411386"/>
            <ac:picMk id="3" creationId="{0D6D4B8A-AE91-49E8-BBBE-63343D7A4599}"/>
          </ac:picMkLst>
        </pc:picChg>
        <pc:picChg chg="del">
          <ac:chgData name="POTE SHRESTHA, Raja Ram" userId="20e4ddbd-33a6-493a-8f60-01c4b25bfd35" providerId="ADAL" clId="{3AD453A7-403C-4854-A460-80FAF9A55265}" dt="2025-04-10T11:38:25.627" v="2036" actId="478"/>
          <ac:picMkLst>
            <pc:docMk/>
            <pc:sldMk cId="4251332546" sldId="2141411386"/>
            <ac:picMk id="4" creationId="{36BC7EFC-D1DE-4DE8-9016-89CE836C548C}"/>
          </ac:picMkLst>
        </pc:picChg>
        <pc:picChg chg="add del mod">
          <ac:chgData name="POTE SHRESTHA, Raja Ram" userId="20e4ddbd-33a6-493a-8f60-01c4b25bfd35" providerId="ADAL" clId="{3AD453A7-403C-4854-A460-80FAF9A55265}" dt="2025-04-10T11:36:47.475" v="2023" actId="478"/>
          <ac:picMkLst>
            <pc:docMk/>
            <pc:sldMk cId="4251332546" sldId="2141411386"/>
            <ac:picMk id="7" creationId="{0BBA35F1-B7AD-E955-A2C4-C791367068CB}"/>
          </ac:picMkLst>
        </pc:picChg>
        <pc:picChg chg="add mod">
          <ac:chgData name="POTE SHRESTHA, Raja Ram" userId="20e4ddbd-33a6-493a-8f60-01c4b25bfd35" providerId="ADAL" clId="{3AD453A7-403C-4854-A460-80FAF9A55265}" dt="2025-04-10T11:37:16.748" v="2025" actId="1076"/>
          <ac:picMkLst>
            <pc:docMk/>
            <pc:sldMk cId="4251332546" sldId="2141411386"/>
            <ac:picMk id="11" creationId="{E5690E90-F900-96FE-20E6-45F440DC5A9B}"/>
          </ac:picMkLst>
        </pc:picChg>
        <pc:picChg chg="mod">
          <ac:chgData name="POTE SHRESTHA, Raja Ram" userId="20e4ddbd-33a6-493a-8f60-01c4b25bfd35" providerId="ADAL" clId="{3AD453A7-403C-4854-A460-80FAF9A55265}" dt="2025-04-10T11:38:51.711" v="2041" actId="14100"/>
          <ac:picMkLst>
            <pc:docMk/>
            <pc:sldMk cId="4251332546" sldId="2141411386"/>
            <ac:picMk id="12" creationId="{B948939E-5156-48B4-B6B8-CBA28D4744E6}"/>
          </ac:picMkLst>
        </pc:picChg>
        <pc:picChg chg="mod">
          <ac:chgData name="POTE SHRESTHA, Raja Ram" userId="20e4ddbd-33a6-493a-8f60-01c4b25bfd35" providerId="ADAL" clId="{3AD453A7-403C-4854-A460-80FAF9A55265}" dt="2025-04-10T11:39:03.281" v="2044" actId="14100"/>
          <ac:picMkLst>
            <pc:docMk/>
            <pc:sldMk cId="4251332546" sldId="2141411386"/>
            <ac:picMk id="13" creationId="{175251B9-560B-469F-9AC6-5CEE3F09C6CD}"/>
          </ac:picMkLst>
        </pc:picChg>
      </pc:sldChg>
      <pc:sldChg chg="add del ord">
        <pc:chgData name="POTE SHRESTHA, Raja Ram" userId="20e4ddbd-33a6-493a-8f60-01c4b25bfd35" providerId="ADAL" clId="{3AD453A7-403C-4854-A460-80FAF9A55265}" dt="2025-04-10T11:58:31.984" v="2421" actId="47"/>
        <pc:sldMkLst>
          <pc:docMk/>
          <pc:sldMk cId="327501231" sldId="2141411388"/>
        </pc:sldMkLst>
      </pc:sldChg>
      <pc:sldChg chg="addSp delSp modSp add mod ord setBg">
        <pc:chgData name="POTE SHRESTHA, Raja Ram" userId="20e4ddbd-33a6-493a-8f60-01c4b25bfd35" providerId="ADAL" clId="{3AD453A7-403C-4854-A460-80FAF9A55265}" dt="2025-04-10T11:57:30.566" v="2414" actId="1076"/>
        <pc:sldMkLst>
          <pc:docMk/>
          <pc:sldMk cId="4081721582" sldId="2141411390"/>
        </pc:sldMkLst>
        <pc:spChg chg="mod ord">
          <ac:chgData name="POTE SHRESTHA, Raja Ram" userId="20e4ddbd-33a6-493a-8f60-01c4b25bfd35" providerId="ADAL" clId="{3AD453A7-403C-4854-A460-80FAF9A55265}" dt="2025-04-10T11:57:15.316" v="2403" actId="26606"/>
          <ac:spMkLst>
            <pc:docMk/>
            <pc:sldMk cId="4081721582" sldId="2141411390"/>
            <ac:spMk id="4" creationId="{97573012-9463-4EDE-9AA7-B7559B5AFE17}"/>
          </ac:spMkLst>
        </pc:spChg>
        <pc:spChg chg="mod ord">
          <ac:chgData name="POTE SHRESTHA, Raja Ram" userId="20e4ddbd-33a6-493a-8f60-01c4b25bfd35" providerId="ADAL" clId="{3AD453A7-403C-4854-A460-80FAF9A55265}" dt="2025-04-10T11:57:15.316" v="2403" actId="26606"/>
          <ac:spMkLst>
            <pc:docMk/>
            <pc:sldMk cId="4081721582" sldId="2141411390"/>
            <ac:spMk id="5" creationId="{FBB4FADF-002F-47E0-AD7B-22303EDD7E0D}"/>
          </ac:spMkLst>
        </pc:spChg>
        <pc:spChg chg="mod">
          <ac:chgData name="POTE SHRESTHA, Raja Ram" userId="20e4ddbd-33a6-493a-8f60-01c4b25bfd35" providerId="ADAL" clId="{3AD453A7-403C-4854-A460-80FAF9A55265}" dt="2025-04-10T11:57:30.566" v="2414" actId="1076"/>
          <ac:spMkLst>
            <pc:docMk/>
            <pc:sldMk cId="4081721582" sldId="2141411390"/>
            <ac:spMk id="6" creationId="{C3CA2CC5-FAD3-4332-A408-4959BB026DDB}"/>
          </ac:spMkLst>
        </pc:spChg>
        <pc:spChg chg="add">
          <ac:chgData name="POTE SHRESTHA, Raja Ram" userId="20e4ddbd-33a6-493a-8f60-01c4b25bfd35" providerId="ADAL" clId="{3AD453A7-403C-4854-A460-80FAF9A55265}" dt="2025-04-10T11:57:15.316" v="2403" actId="26606"/>
          <ac:spMkLst>
            <pc:docMk/>
            <pc:sldMk cId="4081721582" sldId="2141411390"/>
            <ac:spMk id="11" creationId="{0E91F5CA-B392-444C-88E3-BF5BAAEBDEB0}"/>
          </ac:spMkLst>
        </pc:spChg>
        <pc:spChg chg="add">
          <ac:chgData name="POTE SHRESTHA, Raja Ram" userId="20e4ddbd-33a6-493a-8f60-01c4b25bfd35" providerId="ADAL" clId="{3AD453A7-403C-4854-A460-80FAF9A55265}" dt="2025-04-10T11:57:15.316" v="2403" actId="26606"/>
          <ac:spMkLst>
            <pc:docMk/>
            <pc:sldMk cId="4081721582" sldId="2141411390"/>
            <ac:spMk id="13" creationId="{0459807F-B6FA-44D3-9A53-C55B6B56884A}"/>
          </ac:spMkLst>
        </pc:spChg>
        <pc:picChg chg="add mod">
          <ac:chgData name="POTE SHRESTHA, Raja Ram" userId="20e4ddbd-33a6-493a-8f60-01c4b25bfd35" providerId="ADAL" clId="{3AD453A7-403C-4854-A460-80FAF9A55265}" dt="2025-04-10T11:57:23.932" v="2405" actId="27614"/>
          <ac:picMkLst>
            <pc:docMk/>
            <pc:sldMk cId="4081721582" sldId="2141411390"/>
            <ac:picMk id="2" creationId="{0EF64A19-AD2B-9A05-3967-76C4E7429682}"/>
          </ac:picMkLst>
        </pc:picChg>
        <pc:picChg chg="del">
          <ac:chgData name="POTE SHRESTHA, Raja Ram" userId="20e4ddbd-33a6-493a-8f60-01c4b25bfd35" providerId="ADAL" clId="{3AD453A7-403C-4854-A460-80FAF9A55265}" dt="2025-04-10T11:57:05.059" v="2401" actId="478"/>
          <ac:picMkLst>
            <pc:docMk/>
            <pc:sldMk cId="4081721582" sldId="2141411390"/>
            <ac:picMk id="10" creationId="{F99AC92A-592E-43D8-99BF-5C7F43B6A316}"/>
          </ac:picMkLst>
        </pc:picChg>
      </pc:sldChg>
      <pc:sldChg chg="modSp add del mod ord">
        <pc:chgData name="POTE SHRESTHA, Raja Ram" userId="20e4ddbd-33a6-493a-8f60-01c4b25bfd35" providerId="ADAL" clId="{3AD453A7-403C-4854-A460-80FAF9A55265}" dt="2025-04-10T11:58:31.984" v="2421" actId="47"/>
        <pc:sldMkLst>
          <pc:docMk/>
          <pc:sldMk cId="932944601" sldId="2141411391"/>
        </pc:sldMkLst>
        <pc:picChg chg="mod">
          <ac:chgData name="POTE SHRESTHA, Raja Ram" userId="20e4ddbd-33a6-493a-8f60-01c4b25bfd35" providerId="ADAL" clId="{3AD453A7-403C-4854-A460-80FAF9A55265}" dt="2025-04-10T11:57:58.350" v="2415" actId="1076"/>
          <ac:picMkLst>
            <pc:docMk/>
            <pc:sldMk cId="932944601" sldId="2141411391"/>
            <ac:picMk id="6" creationId="{45494E55-D965-41C8-9100-A675558D3541}"/>
          </ac:picMkLst>
        </pc:picChg>
      </pc:sldChg>
      <pc:sldChg chg="addSp delSp modSp new mod">
        <pc:chgData name="POTE SHRESTHA, Raja Ram" userId="20e4ddbd-33a6-493a-8f60-01c4b25bfd35" providerId="ADAL" clId="{3AD453A7-403C-4854-A460-80FAF9A55265}" dt="2025-04-10T11:18:07.118" v="1918" actId="1035"/>
        <pc:sldMkLst>
          <pc:docMk/>
          <pc:sldMk cId="3406347757" sldId="2141411392"/>
        </pc:sldMkLst>
        <pc:spChg chg="del">
          <ac:chgData name="POTE SHRESTHA, Raja Ram" userId="20e4ddbd-33a6-493a-8f60-01c4b25bfd35" providerId="ADAL" clId="{3AD453A7-403C-4854-A460-80FAF9A55265}" dt="2025-04-10T11:09:57.627" v="1332" actId="478"/>
          <ac:spMkLst>
            <pc:docMk/>
            <pc:sldMk cId="3406347757" sldId="2141411392"/>
            <ac:spMk id="2" creationId="{78E8821A-B409-5525-74E0-6149443F4ADB}"/>
          </ac:spMkLst>
        </pc:spChg>
        <pc:spChg chg="del">
          <ac:chgData name="POTE SHRESTHA, Raja Ram" userId="20e4ddbd-33a6-493a-8f60-01c4b25bfd35" providerId="ADAL" clId="{3AD453A7-403C-4854-A460-80FAF9A55265}" dt="2025-04-10T11:09:59.050" v="1333" actId="478"/>
          <ac:spMkLst>
            <pc:docMk/>
            <pc:sldMk cId="3406347757" sldId="2141411392"/>
            <ac:spMk id="3" creationId="{5E258DEC-DD72-114B-7C82-461467B43164}"/>
          </ac:spMkLst>
        </pc:spChg>
        <pc:spChg chg="add mod">
          <ac:chgData name="POTE SHRESTHA, Raja Ram" userId="20e4ddbd-33a6-493a-8f60-01c4b25bfd35" providerId="ADAL" clId="{3AD453A7-403C-4854-A460-80FAF9A55265}" dt="2025-04-10T11:14:14.444" v="1442" actId="1035"/>
          <ac:spMkLst>
            <pc:docMk/>
            <pc:sldMk cId="3406347757" sldId="2141411392"/>
            <ac:spMk id="4" creationId="{4F20C058-FE6D-D9A6-62E5-F68F3D8F2A1C}"/>
          </ac:spMkLst>
        </pc:spChg>
        <pc:spChg chg="add mod">
          <ac:chgData name="POTE SHRESTHA, Raja Ram" userId="20e4ddbd-33a6-493a-8f60-01c4b25bfd35" providerId="ADAL" clId="{3AD453A7-403C-4854-A460-80FAF9A55265}" dt="2025-04-10T11:16:45.796" v="1722" actId="1035"/>
          <ac:spMkLst>
            <pc:docMk/>
            <pc:sldMk cId="3406347757" sldId="2141411392"/>
            <ac:spMk id="14" creationId="{3249D963-F2DF-2B97-8786-FC0054FFE858}"/>
          </ac:spMkLst>
        </pc:spChg>
        <pc:spChg chg="add mod">
          <ac:chgData name="POTE SHRESTHA, Raja Ram" userId="20e4ddbd-33a6-493a-8f60-01c4b25bfd35" providerId="ADAL" clId="{3AD453A7-403C-4854-A460-80FAF9A55265}" dt="2025-04-10T11:17:18.619" v="1812" actId="1037"/>
          <ac:spMkLst>
            <pc:docMk/>
            <pc:sldMk cId="3406347757" sldId="2141411392"/>
            <ac:spMk id="15" creationId="{001B5A39-CEE6-8B70-F166-8715B94E53F0}"/>
          </ac:spMkLst>
        </pc:spChg>
        <pc:spChg chg="add mod">
          <ac:chgData name="POTE SHRESTHA, Raja Ram" userId="20e4ddbd-33a6-493a-8f60-01c4b25bfd35" providerId="ADAL" clId="{3AD453A7-403C-4854-A460-80FAF9A55265}" dt="2025-04-10T11:17:35.605" v="1855" actId="1037"/>
          <ac:spMkLst>
            <pc:docMk/>
            <pc:sldMk cId="3406347757" sldId="2141411392"/>
            <ac:spMk id="16" creationId="{FF7153CE-A49B-853C-18B5-AFBB4CA6D3BC}"/>
          </ac:spMkLst>
        </pc:spChg>
        <pc:spChg chg="add mod">
          <ac:chgData name="POTE SHRESTHA, Raja Ram" userId="20e4ddbd-33a6-493a-8f60-01c4b25bfd35" providerId="ADAL" clId="{3AD453A7-403C-4854-A460-80FAF9A55265}" dt="2025-04-10T11:17:58.675" v="1903" actId="1035"/>
          <ac:spMkLst>
            <pc:docMk/>
            <pc:sldMk cId="3406347757" sldId="2141411392"/>
            <ac:spMk id="17" creationId="{3837AC54-46AF-EDC2-3D87-FC9C9AE72DA2}"/>
          </ac:spMkLst>
        </pc:spChg>
        <pc:spChg chg="add mod">
          <ac:chgData name="POTE SHRESTHA, Raja Ram" userId="20e4ddbd-33a6-493a-8f60-01c4b25bfd35" providerId="ADAL" clId="{3AD453A7-403C-4854-A460-80FAF9A55265}" dt="2025-04-10T11:16:56.519" v="1750" actId="1038"/>
          <ac:spMkLst>
            <pc:docMk/>
            <pc:sldMk cId="3406347757" sldId="2141411392"/>
            <ac:spMk id="21" creationId="{A2BD05E2-2F5E-0021-C6C8-0BB33A222511}"/>
          </ac:spMkLst>
        </pc:spChg>
        <pc:spChg chg="add mod">
          <ac:chgData name="POTE SHRESTHA, Raja Ram" userId="20e4ddbd-33a6-493a-8f60-01c4b25bfd35" providerId="ADAL" clId="{3AD453A7-403C-4854-A460-80FAF9A55265}" dt="2025-04-10T11:17:08.771" v="1782" actId="1038"/>
          <ac:spMkLst>
            <pc:docMk/>
            <pc:sldMk cId="3406347757" sldId="2141411392"/>
            <ac:spMk id="22" creationId="{4DC7C505-A43F-1DA3-C930-5260517BDCB7}"/>
          </ac:spMkLst>
        </pc:spChg>
        <pc:picChg chg="add del">
          <ac:chgData name="POTE SHRESTHA, Raja Ram" userId="20e4ddbd-33a6-493a-8f60-01c4b25bfd35" providerId="ADAL" clId="{3AD453A7-403C-4854-A460-80FAF9A55265}" dt="2025-04-10T11:10:21.317" v="1337" actId="478"/>
          <ac:picMkLst>
            <pc:docMk/>
            <pc:sldMk cId="3406347757" sldId="2141411392"/>
            <ac:picMk id="5" creationId="{2BD843D4-3E0A-203B-A41F-81867CE3F10F}"/>
          </ac:picMkLst>
        </pc:picChg>
        <pc:picChg chg="add mod">
          <ac:chgData name="POTE SHRESTHA, Raja Ram" userId="20e4ddbd-33a6-493a-8f60-01c4b25bfd35" providerId="ADAL" clId="{3AD453A7-403C-4854-A460-80FAF9A55265}" dt="2025-04-10T11:18:07.118" v="1918" actId="1035"/>
          <ac:picMkLst>
            <pc:docMk/>
            <pc:sldMk cId="3406347757" sldId="2141411392"/>
            <ac:picMk id="6" creationId="{71C1D06C-B855-8934-EBB4-119E817533EF}"/>
          </ac:picMkLst>
        </pc:picChg>
        <pc:picChg chg="add mod">
          <ac:chgData name="POTE SHRESTHA, Raja Ram" userId="20e4ddbd-33a6-493a-8f60-01c4b25bfd35" providerId="ADAL" clId="{3AD453A7-403C-4854-A460-80FAF9A55265}" dt="2025-04-10T11:14:59.237" v="1475" actId="1037"/>
          <ac:picMkLst>
            <pc:docMk/>
            <pc:sldMk cId="3406347757" sldId="2141411392"/>
            <ac:picMk id="7" creationId="{EC161E6D-41AB-D9CB-D43C-E946A7DB0258}"/>
          </ac:picMkLst>
        </pc:picChg>
        <pc:picChg chg="add del mod">
          <ac:chgData name="POTE SHRESTHA, Raja Ram" userId="20e4ddbd-33a6-493a-8f60-01c4b25bfd35" providerId="ADAL" clId="{3AD453A7-403C-4854-A460-80FAF9A55265}" dt="2025-04-10T11:11:36.102" v="1398" actId="478"/>
          <ac:picMkLst>
            <pc:docMk/>
            <pc:sldMk cId="3406347757" sldId="2141411392"/>
            <ac:picMk id="8" creationId="{86516259-A666-AB1B-BEA8-447C578A4763}"/>
          </ac:picMkLst>
        </pc:picChg>
        <pc:picChg chg="add del mod">
          <ac:chgData name="POTE SHRESTHA, Raja Ram" userId="20e4ddbd-33a6-493a-8f60-01c4b25bfd35" providerId="ADAL" clId="{3AD453A7-403C-4854-A460-80FAF9A55265}" dt="2025-04-10T11:11:44.125" v="1400" actId="478"/>
          <ac:picMkLst>
            <pc:docMk/>
            <pc:sldMk cId="3406347757" sldId="2141411392"/>
            <ac:picMk id="9" creationId="{5BB5AF78-353E-D116-122A-E5F08DA7F98E}"/>
          </ac:picMkLst>
        </pc:picChg>
        <pc:picChg chg="add del mod">
          <ac:chgData name="POTE SHRESTHA, Raja Ram" userId="20e4ddbd-33a6-493a-8f60-01c4b25bfd35" providerId="ADAL" clId="{3AD453A7-403C-4854-A460-80FAF9A55265}" dt="2025-04-10T11:11:53.828" v="1403" actId="478"/>
          <ac:picMkLst>
            <pc:docMk/>
            <pc:sldMk cId="3406347757" sldId="2141411392"/>
            <ac:picMk id="10" creationId="{5BBEC7F8-2DF5-5E0B-59CB-EAF89AFECC96}"/>
          </ac:picMkLst>
        </pc:picChg>
        <pc:picChg chg="add mod">
          <ac:chgData name="POTE SHRESTHA, Raja Ram" userId="20e4ddbd-33a6-493a-8f60-01c4b25bfd35" providerId="ADAL" clId="{3AD453A7-403C-4854-A460-80FAF9A55265}" dt="2025-04-10T11:15:39.364" v="1567" actId="1036"/>
          <ac:picMkLst>
            <pc:docMk/>
            <pc:sldMk cId="3406347757" sldId="2141411392"/>
            <ac:picMk id="11" creationId="{EB923703-D71A-7894-8CF0-6C5CB7DE993B}"/>
          </ac:picMkLst>
        </pc:picChg>
        <pc:picChg chg="add mod">
          <ac:chgData name="POTE SHRESTHA, Raja Ram" userId="20e4ddbd-33a6-493a-8f60-01c4b25bfd35" providerId="ADAL" clId="{3AD453A7-403C-4854-A460-80FAF9A55265}" dt="2025-04-10T11:16:20.470" v="1668" actId="1037"/>
          <ac:picMkLst>
            <pc:docMk/>
            <pc:sldMk cId="3406347757" sldId="2141411392"/>
            <ac:picMk id="12" creationId="{1B269156-CDC7-BD99-DA45-BD16D7B2ABCD}"/>
          </ac:picMkLst>
        </pc:picChg>
        <pc:picChg chg="add mod">
          <ac:chgData name="POTE SHRESTHA, Raja Ram" userId="20e4ddbd-33a6-493a-8f60-01c4b25bfd35" providerId="ADAL" clId="{3AD453A7-403C-4854-A460-80FAF9A55265}" dt="2025-04-10T11:16:03.502" v="1625" actId="1036"/>
          <ac:picMkLst>
            <pc:docMk/>
            <pc:sldMk cId="3406347757" sldId="2141411392"/>
            <ac:picMk id="13" creationId="{63320F66-A963-27B8-9AAB-A7033F983AB6}"/>
          </ac:picMkLst>
        </pc:picChg>
        <pc:picChg chg="add mod">
          <ac:chgData name="POTE SHRESTHA, Raja Ram" userId="20e4ddbd-33a6-493a-8f60-01c4b25bfd35" providerId="ADAL" clId="{3AD453A7-403C-4854-A460-80FAF9A55265}" dt="2025-04-10T11:16:07.919" v="1635" actId="1036"/>
          <ac:picMkLst>
            <pc:docMk/>
            <pc:sldMk cId="3406347757" sldId="2141411392"/>
            <ac:picMk id="18" creationId="{C3E4CD6C-4057-8BBE-B830-8C7F430EEBF2}"/>
          </ac:picMkLst>
        </pc:picChg>
        <pc:picChg chg="add del mod">
          <ac:chgData name="POTE SHRESTHA, Raja Ram" userId="20e4ddbd-33a6-493a-8f60-01c4b25bfd35" providerId="ADAL" clId="{3AD453A7-403C-4854-A460-80FAF9A55265}" dt="2025-04-10T11:13:31.932" v="1425" actId="478"/>
          <ac:picMkLst>
            <pc:docMk/>
            <pc:sldMk cId="3406347757" sldId="2141411392"/>
            <ac:picMk id="19" creationId="{81BE3C82-AD66-CF85-5462-B7E8D2963DFD}"/>
          </ac:picMkLst>
        </pc:picChg>
        <pc:picChg chg="add mod">
          <ac:chgData name="POTE SHRESTHA, Raja Ram" userId="20e4ddbd-33a6-493a-8f60-01c4b25bfd35" providerId="ADAL" clId="{3AD453A7-403C-4854-A460-80FAF9A55265}" dt="2025-04-10T11:16:30.724" v="1696" actId="1035"/>
          <ac:picMkLst>
            <pc:docMk/>
            <pc:sldMk cId="3406347757" sldId="2141411392"/>
            <ac:picMk id="20" creationId="{F1FDF0CE-FB19-5A86-A2BA-7D07140DF974}"/>
          </ac:picMkLst>
        </pc:picChg>
      </pc:sldChg>
      <pc:sldChg chg="addSp modSp new mod ord setBg">
        <pc:chgData name="POTE SHRESTHA, Raja Ram" userId="20e4ddbd-33a6-493a-8f60-01c4b25bfd35" providerId="ADAL" clId="{3AD453A7-403C-4854-A460-80FAF9A55265}" dt="2025-04-11T03:29:45.956" v="3046" actId="20577"/>
        <pc:sldMkLst>
          <pc:docMk/>
          <pc:sldMk cId="2791966130" sldId="2141411393"/>
        </pc:sldMkLst>
        <pc:spChg chg="mod">
          <ac:chgData name="POTE SHRESTHA, Raja Ram" userId="20e4ddbd-33a6-493a-8f60-01c4b25bfd35" providerId="ADAL" clId="{3AD453A7-403C-4854-A460-80FAF9A55265}" dt="2025-04-10T10:55:11.111" v="843" actId="1037"/>
          <ac:spMkLst>
            <pc:docMk/>
            <pc:sldMk cId="2791966130" sldId="2141411393"/>
            <ac:spMk id="2" creationId="{8FFCE3D9-016C-DCF8-CB7E-95A2EFE17D59}"/>
          </ac:spMkLst>
        </pc:spChg>
        <pc:spChg chg="mod">
          <ac:chgData name="POTE SHRESTHA, Raja Ram" userId="20e4ddbd-33a6-493a-8f60-01c4b25bfd35" providerId="ADAL" clId="{3AD453A7-403C-4854-A460-80FAF9A55265}" dt="2025-04-11T03:29:45.956" v="3046" actId="20577"/>
          <ac:spMkLst>
            <pc:docMk/>
            <pc:sldMk cId="2791966130" sldId="2141411393"/>
            <ac:spMk id="3" creationId="{98522DFE-7D89-B675-54A4-A70DD2DA426E}"/>
          </ac:spMkLst>
        </pc:spChg>
        <pc:spChg chg="add">
          <ac:chgData name="POTE SHRESTHA, Raja Ram" userId="20e4ddbd-33a6-493a-8f60-01c4b25bfd35" providerId="ADAL" clId="{3AD453A7-403C-4854-A460-80FAF9A55265}" dt="2025-04-10T10:53:46.176" v="773" actId="26606"/>
          <ac:spMkLst>
            <pc:docMk/>
            <pc:sldMk cId="2791966130" sldId="2141411393"/>
            <ac:spMk id="10" creationId="{F821940F-7A1D-4ACC-85B4-A932898ABB37}"/>
          </ac:spMkLst>
        </pc:spChg>
        <pc:spChg chg="add">
          <ac:chgData name="POTE SHRESTHA, Raja Ram" userId="20e4ddbd-33a6-493a-8f60-01c4b25bfd35" providerId="ADAL" clId="{3AD453A7-403C-4854-A460-80FAF9A55265}" dt="2025-04-10T10:53:46.176" v="773" actId="26606"/>
          <ac:spMkLst>
            <pc:docMk/>
            <pc:sldMk cId="2791966130" sldId="2141411393"/>
            <ac:spMk id="12" creationId="{16674508-81D3-48CF-96BF-7FC60EAA572A}"/>
          </ac:spMkLst>
        </pc:spChg>
        <pc:picChg chg="add mod">
          <ac:chgData name="POTE SHRESTHA, Raja Ram" userId="20e4ddbd-33a6-493a-8f60-01c4b25bfd35" providerId="ADAL" clId="{3AD453A7-403C-4854-A460-80FAF9A55265}" dt="2025-04-10T10:53:46.176" v="773" actId="26606"/>
          <ac:picMkLst>
            <pc:docMk/>
            <pc:sldMk cId="2791966130" sldId="2141411393"/>
            <ac:picMk id="5" creationId="{E7BE883E-2453-D1B2-7CE0-E6475047CE87}"/>
          </ac:picMkLst>
        </pc:picChg>
      </pc:sldChg>
      <pc:sldChg chg="addSp delSp modSp new mod setBg">
        <pc:chgData name="POTE SHRESTHA, Raja Ram" userId="20e4ddbd-33a6-493a-8f60-01c4b25bfd35" providerId="ADAL" clId="{3AD453A7-403C-4854-A460-80FAF9A55265}" dt="2025-04-11T03:21:39" v="2903" actId="20577"/>
        <pc:sldMkLst>
          <pc:docMk/>
          <pc:sldMk cId="3852733177" sldId="2141411394"/>
        </pc:sldMkLst>
        <pc:spChg chg="mod">
          <ac:chgData name="POTE SHRESTHA, Raja Ram" userId="20e4ddbd-33a6-493a-8f60-01c4b25bfd35" providerId="ADAL" clId="{3AD453A7-403C-4854-A460-80FAF9A55265}" dt="2025-04-10T11:02:07.261" v="1174" actId="27636"/>
          <ac:spMkLst>
            <pc:docMk/>
            <pc:sldMk cId="3852733177" sldId="2141411394"/>
            <ac:spMk id="2" creationId="{8ADCB9C8-9EE9-73E0-675A-F67698147F99}"/>
          </ac:spMkLst>
        </pc:spChg>
        <pc:spChg chg="del mod ord">
          <ac:chgData name="POTE SHRESTHA, Raja Ram" userId="20e4ddbd-33a6-493a-8f60-01c4b25bfd35" providerId="ADAL" clId="{3AD453A7-403C-4854-A460-80FAF9A55265}" dt="2025-04-10T10:59:33.044" v="1057" actId="26606"/>
          <ac:spMkLst>
            <pc:docMk/>
            <pc:sldMk cId="3852733177" sldId="2141411394"/>
            <ac:spMk id="3" creationId="{E049CF23-35E0-D9AE-FAAC-0F32D458DCDD}"/>
          </ac:spMkLst>
        </pc:spChg>
        <pc:spChg chg="add">
          <ac:chgData name="POTE SHRESTHA, Raja Ram" userId="20e4ddbd-33a6-493a-8f60-01c4b25bfd35" providerId="ADAL" clId="{3AD453A7-403C-4854-A460-80FAF9A55265}" dt="2025-04-10T10:59:00.630" v="1054" actId="26606"/>
          <ac:spMkLst>
            <pc:docMk/>
            <pc:sldMk cId="3852733177" sldId="2141411394"/>
            <ac:spMk id="11" creationId="{9E9F2A28-69A3-4945-B6B6-C2E4A6C55373}"/>
          </ac:spMkLst>
        </pc:spChg>
        <pc:spChg chg="add">
          <ac:chgData name="POTE SHRESTHA, Raja Ram" userId="20e4ddbd-33a6-493a-8f60-01c4b25bfd35" providerId="ADAL" clId="{3AD453A7-403C-4854-A460-80FAF9A55265}" dt="2025-04-10T10:59:00.630" v="1054" actId="26606"/>
          <ac:spMkLst>
            <pc:docMk/>
            <pc:sldMk cId="3852733177" sldId="2141411394"/>
            <ac:spMk id="13" creationId="{CB147A70-DC29-4DDF-A34C-2B82C6E2295E}"/>
          </ac:spMkLst>
        </pc:spChg>
        <pc:spChg chg="add">
          <ac:chgData name="POTE SHRESTHA, Raja Ram" userId="20e4ddbd-33a6-493a-8f60-01c4b25bfd35" providerId="ADAL" clId="{3AD453A7-403C-4854-A460-80FAF9A55265}" dt="2025-04-10T10:59:00.630" v="1054" actId="26606"/>
          <ac:spMkLst>
            <pc:docMk/>
            <pc:sldMk cId="3852733177" sldId="2141411394"/>
            <ac:spMk id="15" creationId="{3B438362-1E1E-4C62-A99E-4134CB16366C}"/>
          </ac:spMkLst>
        </pc:spChg>
        <pc:spChg chg="add">
          <ac:chgData name="POTE SHRESTHA, Raja Ram" userId="20e4ddbd-33a6-493a-8f60-01c4b25bfd35" providerId="ADAL" clId="{3AD453A7-403C-4854-A460-80FAF9A55265}" dt="2025-04-10T10:59:00.630" v="1054" actId="26606"/>
          <ac:spMkLst>
            <pc:docMk/>
            <pc:sldMk cId="3852733177" sldId="2141411394"/>
            <ac:spMk id="17" creationId="{6C077334-5571-4B83-A83E-4CCCFA7B5E8A}"/>
          </ac:spMkLst>
        </pc:spChg>
        <pc:spChg chg="add">
          <ac:chgData name="POTE SHRESTHA, Raja Ram" userId="20e4ddbd-33a6-493a-8f60-01c4b25bfd35" providerId="ADAL" clId="{3AD453A7-403C-4854-A460-80FAF9A55265}" dt="2025-04-10T10:59:00.630" v="1054" actId="26606"/>
          <ac:spMkLst>
            <pc:docMk/>
            <pc:sldMk cId="3852733177" sldId="2141411394"/>
            <ac:spMk id="19" creationId="{4D3DC50D-CA0F-48F9-B17E-20D8669AA4E0}"/>
          </ac:spMkLst>
        </pc:spChg>
        <pc:spChg chg="add">
          <ac:chgData name="POTE SHRESTHA, Raja Ram" userId="20e4ddbd-33a6-493a-8f60-01c4b25bfd35" providerId="ADAL" clId="{3AD453A7-403C-4854-A460-80FAF9A55265}" dt="2025-04-10T10:59:00.630" v="1054" actId="26606"/>
          <ac:spMkLst>
            <pc:docMk/>
            <pc:sldMk cId="3852733177" sldId="2141411394"/>
            <ac:spMk id="21" creationId="{D1B80E9C-CF8A-440B-B8F5-54BF121BF458}"/>
          </ac:spMkLst>
        </pc:spChg>
        <pc:graphicFrameChg chg="add mod modGraphic">
          <ac:chgData name="POTE SHRESTHA, Raja Ram" userId="20e4ddbd-33a6-493a-8f60-01c4b25bfd35" providerId="ADAL" clId="{3AD453A7-403C-4854-A460-80FAF9A55265}" dt="2025-04-11T03:21:39" v="2903" actId="20577"/>
          <ac:graphicFrameMkLst>
            <pc:docMk/>
            <pc:sldMk cId="3852733177" sldId="2141411394"/>
            <ac:graphicFrameMk id="23" creationId="{2B8F217B-A00E-8D1F-CFD4-333D54009C7F}"/>
          </ac:graphicFrameMkLst>
        </pc:graphicFrameChg>
        <pc:picChg chg="add mod ord">
          <ac:chgData name="POTE SHRESTHA, Raja Ram" userId="20e4ddbd-33a6-493a-8f60-01c4b25bfd35" providerId="ADAL" clId="{3AD453A7-403C-4854-A460-80FAF9A55265}" dt="2025-04-10T11:01:38.510" v="1168" actId="1035"/>
          <ac:picMkLst>
            <pc:docMk/>
            <pc:sldMk cId="3852733177" sldId="2141411394"/>
            <ac:picMk id="4" creationId="{7388F416-385F-8026-A5DA-33DB76F0FB79}"/>
          </ac:picMkLst>
        </pc:picChg>
        <pc:picChg chg="add mod">
          <ac:chgData name="POTE SHRESTHA, Raja Ram" userId="20e4ddbd-33a6-493a-8f60-01c4b25bfd35" providerId="ADAL" clId="{3AD453A7-403C-4854-A460-80FAF9A55265}" dt="2025-04-10T11:00:14.461" v="1063" actId="27614"/>
          <ac:picMkLst>
            <pc:docMk/>
            <pc:sldMk cId="3852733177" sldId="2141411394"/>
            <ac:picMk id="5" creationId="{F4700169-10AC-7136-3D56-3AF2C379EC67}"/>
          </ac:picMkLst>
        </pc:picChg>
        <pc:picChg chg="add mod">
          <ac:chgData name="POTE SHRESTHA, Raja Ram" userId="20e4ddbd-33a6-493a-8f60-01c4b25bfd35" providerId="ADAL" clId="{3AD453A7-403C-4854-A460-80FAF9A55265}" dt="2025-04-10T11:01:28.294" v="1146" actId="1035"/>
          <ac:picMkLst>
            <pc:docMk/>
            <pc:sldMk cId="3852733177" sldId="2141411394"/>
            <ac:picMk id="6" creationId="{A6999B64-5D94-92DB-4BEB-4F750B0A077B}"/>
          </ac:picMkLst>
        </pc:picChg>
      </pc:sldChg>
      <pc:sldChg chg="new del">
        <pc:chgData name="POTE SHRESTHA, Raja Ram" userId="20e4ddbd-33a6-493a-8f60-01c4b25bfd35" providerId="ADAL" clId="{3AD453A7-403C-4854-A460-80FAF9A55265}" dt="2025-04-10T11:04:00.128" v="1186" actId="47"/>
        <pc:sldMkLst>
          <pc:docMk/>
          <pc:sldMk cId="439311590" sldId="2141411395"/>
        </pc:sldMkLst>
      </pc:sldChg>
      <pc:sldChg chg="addSp delSp modSp new mod setBg">
        <pc:chgData name="POTE SHRESTHA, Raja Ram" userId="20e4ddbd-33a6-493a-8f60-01c4b25bfd35" providerId="ADAL" clId="{3AD453A7-403C-4854-A460-80FAF9A55265}" dt="2025-04-11T03:14:58.369" v="2740" actId="14100"/>
        <pc:sldMkLst>
          <pc:docMk/>
          <pc:sldMk cId="2880619715" sldId="2141411396"/>
        </pc:sldMkLst>
        <pc:spChg chg="mod">
          <ac:chgData name="POTE SHRESTHA, Raja Ram" userId="20e4ddbd-33a6-493a-8f60-01c4b25bfd35" providerId="ADAL" clId="{3AD453A7-403C-4854-A460-80FAF9A55265}" dt="2025-04-11T03:14:58.369" v="2740" actId="14100"/>
          <ac:spMkLst>
            <pc:docMk/>
            <pc:sldMk cId="2880619715" sldId="2141411396"/>
            <ac:spMk id="2" creationId="{3E918ECD-FD57-2D33-406B-946B22EE42A9}"/>
          </ac:spMkLst>
        </pc:spChg>
        <pc:spChg chg="del mod">
          <ac:chgData name="POTE SHRESTHA, Raja Ram" userId="20e4ddbd-33a6-493a-8f60-01c4b25bfd35" providerId="ADAL" clId="{3AD453A7-403C-4854-A460-80FAF9A55265}" dt="2025-04-10T11:05:09.711" v="1251" actId="26606"/>
          <ac:spMkLst>
            <pc:docMk/>
            <pc:sldMk cId="2880619715" sldId="2141411396"/>
            <ac:spMk id="3" creationId="{05FD665F-F431-ACE4-A72B-399B9D147A8E}"/>
          </ac:spMkLst>
        </pc:spChg>
        <pc:spChg chg="add">
          <ac:chgData name="POTE SHRESTHA, Raja Ram" userId="20e4ddbd-33a6-493a-8f60-01c4b25bfd35" providerId="ADAL" clId="{3AD453A7-403C-4854-A460-80FAF9A55265}" dt="2025-04-10T11:05:09.711" v="1251" actId="26606"/>
          <ac:spMkLst>
            <pc:docMk/>
            <pc:sldMk cId="2880619715" sldId="2141411396"/>
            <ac:spMk id="9" creationId="{9DBC8166-481C-4473-95F5-9A5B9073B7F1}"/>
          </ac:spMkLst>
        </pc:spChg>
        <pc:spChg chg="add">
          <ac:chgData name="POTE SHRESTHA, Raja Ram" userId="20e4ddbd-33a6-493a-8f60-01c4b25bfd35" providerId="ADAL" clId="{3AD453A7-403C-4854-A460-80FAF9A55265}" dt="2025-04-10T11:05:09.711" v="1251" actId="26606"/>
          <ac:spMkLst>
            <pc:docMk/>
            <pc:sldMk cId="2880619715" sldId="2141411396"/>
            <ac:spMk id="11" creationId="{A5A5CE6E-90AF-4D43-A014-1F9EC83EB93D}"/>
          </ac:spMkLst>
        </pc:spChg>
        <pc:graphicFrameChg chg="add">
          <ac:chgData name="POTE SHRESTHA, Raja Ram" userId="20e4ddbd-33a6-493a-8f60-01c4b25bfd35" providerId="ADAL" clId="{3AD453A7-403C-4854-A460-80FAF9A55265}" dt="2025-04-10T11:05:09.711" v="1251" actId="26606"/>
          <ac:graphicFrameMkLst>
            <pc:docMk/>
            <pc:sldMk cId="2880619715" sldId="2141411396"/>
            <ac:graphicFrameMk id="5" creationId="{56F11DAB-68B3-E9D3-6286-754CAB614AC1}"/>
          </ac:graphicFrameMkLst>
        </pc:graphicFrameChg>
        <pc:picChg chg="add del">
          <ac:chgData name="POTE SHRESTHA, Raja Ram" userId="20e4ddbd-33a6-493a-8f60-01c4b25bfd35" providerId="ADAL" clId="{3AD453A7-403C-4854-A460-80FAF9A55265}" dt="2025-04-10T12:00:06.136" v="2433" actId="21"/>
          <ac:picMkLst>
            <pc:docMk/>
            <pc:sldMk cId="2880619715" sldId="2141411396"/>
            <ac:picMk id="4" creationId="{D7515D3F-AA06-43EB-6F5F-80CDB7ADD7C9}"/>
          </ac:picMkLst>
        </pc:picChg>
      </pc:sldChg>
      <pc:sldChg chg="delSp modSp add del mod">
        <pc:chgData name="POTE SHRESTHA, Raja Ram" userId="20e4ddbd-33a6-493a-8f60-01c4b25bfd35" providerId="ADAL" clId="{3AD453A7-403C-4854-A460-80FAF9A55265}" dt="2025-04-10T11:07:19.496" v="1277" actId="47"/>
        <pc:sldMkLst>
          <pc:docMk/>
          <pc:sldMk cId="1316602704" sldId="2141411397"/>
        </pc:sldMkLst>
        <pc:spChg chg="mod">
          <ac:chgData name="POTE SHRESTHA, Raja Ram" userId="20e4ddbd-33a6-493a-8f60-01c4b25bfd35" providerId="ADAL" clId="{3AD453A7-403C-4854-A460-80FAF9A55265}" dt="2025-04-10T11:05:52.378" v="1271" actId="27636"/>
          <ac:spMkLst>
            <pc:docMk/>
            <pc:sldMk cId="1316602704" sldId="2141411397"/>
            <ac:spMk id="8" creationId="{82AED42A-2361-443F-9DAD-1EF52922719E}"/>
          </ac:spMkLst>
        </pc:spChg>
        <pc:picChg chg="del">
          <ac:chgData name="POTE SHRESTHA, Raja Ram" userId="20e4ddbd-33a6-493a-8f60-01c4b25bfd35" providerId="ADAL" clId="{3AD453A7-403C-4854-A460-80FAF9A55265}" dt="2025-04-10T11:05:57.928" v="1272" actId="478"/>
          <ac:picMkLst>
            <pc:docMk/>
            <pc:sldMk cId="1316602704" sldId="2141411397"/>
            <ac:picMk id="5" creationId="{F6B98170-B920-4ED6-96C8-ACA7D58CED03}"/>
          </ac:picMkLst>
        </pc:picChg>
      </pc:sldChg>
      <pc:sldChg chg="add del">
        <pc:chgData name="POTE SHRESTHA, Raja Ram" userId="20e4ddbd-33a6-493a-8f60-01c4b25bfd35" providerId="ADAL" clId="{3AD453A7-403C-4854-A460-80FAF9A55265}" dt="2025-04-10T11:34:56.627" v="2016" actId="47"/>
        <pc:sldMkLst>
          <pc:docMk/>
          <pc:sldMk cId="3086210546" sldId="2141411397"/>
        </pc:sldMkLst>
      </pc:sldChg>
      <pc:sldChg chg="addSp delSp modSp add mod">
        <pc:chgData name="POTE SHRESTHA, Raja Ram" userId="20e4ddbd-33a6-493a-8f60-01c4b25bfd35" providerId="ADAL" clId="{3AD453A7-403C-4854-A460-80FAF9A55265}" dt="2025-04-11T03:20:41.886" v="2893" actId="1037"/>
        <pc:sldMkLst>
          <pc:docMk/>
          <pc:sldMk cId="2844154537" sldId="2141411398"/>
        </pc:sldMkLst>
        <pc:spChg chg="mod">
          <ac:chgData name="POTE SHRESTHA, Raja Ram" userId="20e4ddbd-33a6-493a-8f60-01c4b25bfd35" providerId="ADAL" clId="{3AD453A7-403C-4854-A460-80FAF9A55265}" dt="2025-04-10T12:05:38.591" v="2546" actId="6549"/>
          <ac:spMkLst>
            <pc:docMk/>
            <pc:sldMk cId="2844154537" sldId="2141411398"/>
            <ac:spMk id="4" creationId="{D714CE3F-C269-B2CF-B9A2-FF8F90943993}"/>
          </ac:spMkLst>
        </pc:spChg>
        <pc:spChg chg="add mod">
          <ac:chgData name="POTE SHRESTHA, Raja Ram" userId="20e4ddbd-33a6-493a-8f60-01c4b25bfd35" providerId="ADAL" clId="{3AD453A7-403C-4854-A460-80FAF9A55265}" dt="2025-04-11T03:20:20.336" v="2874" actId="1036"/>
          <ac:spMkLst>
            <pc:docMk/>
            <pc:sldMk cId="2844154537" sldId="2141411398"/>
            <ac:spMk id="14" creationId="{D70EE9B8-FDD7-285F-306E-30A2F6821C26}"/>
          </ac:spMkLst>
        </pc:spChg>
        <pc:spChg chg="mod">
          <ac:chgData name="POTE SHRESTHA, Raja Ram" userId="20e4ddbd-33a6-493a-8f60-01c4b25bfd35" providerId="ADAL" clId="{3AD453A7-403C-4854-A460-80FAF9A55265}" dt="2025-04-11T03:20:41.886" v="2893" actId="1037"/>
          <ac:spMkLst>
            <pc:docMk/>
            <pc:sldMk cId="2844154537" sldId="2141411398"/>
            <ac:spMk id="25" creationId="{8513ADEF-A48B-483A-BA89-784263430E0E}"/>
          </ac:spMkLst>
        </pc:spChg>
        <pc:spChg chg="del mod">
          <ac:chgData name="POTE SHRESTHA, Raja Ram" userId="20e4ddbd-33a6-493a-8f60-01c4b25bfd35" providerId="ADAL" clId="{3AD453A7-403C-4854-A460-80FAF9A55265}" dt="2025-04-10T11:31:42.245" v="2005" actId="478"/>
          <ac:spMkLst>
            <pc:docMk/>
            <pc:sldMk cId="2844154537" sldId="2141411398"/>
            <ac:spMk id="40" creationId="{5932A4DC-50FB-4AB0-BC39-354BA4A1B0C9}"/>
          </ac:spMkLst>
        </pc:spChg>
        <pc:picChg chg="mod">
          <ac:chgData name="POTE SHRESTHA, Raja Ram" userId="20e4ddbd-33a6-493a-8f60-01c4b25bfd35" providerId="ADAL" clId="{3AD453A7-403C-4854-A460-80FAF9A55265}" dt="2025-04-11T03:15:44.436" v="2814" actId="14100"/>
          <ac:picMkLst>
            <pc:docMk/>
            <pc:sldMk cId="2844154537" sldId="2141411398"/>
            <ac:picMk id="2" creationId="{4E46D796-6E3D-4887-9FBF-9E8D1E78B7A8}"/>
          </ac:picMkLst>
        </pc:picChg>
        <pc:picChg chg="add mod">
          <ac:chgData name="POTE SHRESTHA, Raja Ram" userId="20e4ddbd-33a6-493a-8f60-01c4b25bfd35" providerId="ADAL" clId="{3AD453A7-403C-4854-A460-80FAF9A55265}" dt="2025-04-10T11:21:39.664" v="1932" actId="14100"/>
          <ac:picMkLst>
            <pc:docMk/>
            <pc:sldMk cId="2844154537" sldId="2141411398"/>
            <ac:picMk id="9" creationId="{CB7AFD11-E504-05AF-6F22-EA3CAB3ACB82}"/>
          </ac:picMkLst>
        </pc:picChg>
        <pc:picChg chg="add del mod">
          <ac:chgData name="POTE SHRESTHA, Raja Ram" userId="20e4ddbd-33a6-493a-8f60-01c4b25bfd35" providerId="ADAL" clId="{3AD453A7-403C-4854-A460-80FAF9A55265}" dt="2025-04-11T03:19:57.775" v="2825" actId="478"/>
          <ac:picMkLst>
            <pc:docMk/>
            <pc:sldMk cId="2844154537" sldId="2141411398"/>
            <ac:picMk id="11" creationId="{21508138-E545-EFF0-DE08-0D24647A0BEC}"/>
          </ac:picMkLst>
        </pc:picChg>
        <pc:picChg chg="add mod">
          <ac:chgData name="POTE SHRESTHA, Raja Ram" userId="20e4ddbd-33a6-493a-8f60-01c4b25bfd35" providerId="ADAL" clId="{3AD453A7-403C-4854-A460-80FAF9A55265}" dt="2025-04-11T03:20:07.736" v="2864" actId="1036"/>
          <ac:picMkLst>
            <pc:docMk/>
            <pc:sldMk cId="2844154537" sldId="2141411398"/>
            <ac:picMk id="20" creationId="{40F2381E-F63B-7C6F-8F03-17DA006F8E93}"/>
          </ac:picMkLst>
        </pc:picChg>
      </pc:sldChg>
      <pc:sldChg chg="addSp delSp modSp add mod setBg">
        <pc:chgData name="POTE SHRESTHA, Raja Ram" userId="20e4ddbd-33a6-493a-8f60-01c4b25bfd35" providerId="ADAL" clId="{3AD453A7-403C-4854-A460-80FAF9A55265}" dt="2025-04-10T12:04:33.390" v="2544" actId="120"/>
        <pc:sldMkLst>
          <pc:docMk/>
          <pc:sldMk cId="485828770" sldId="2141411399"/>
        </pc:sldMkLst>
        <pc:spChg chg="mod">
          <ac:chgData name="POTE SHRESTHA, Raja Ram" userId="20e4ddbd-33a6-493a-8f60-01c4b25bfd35" providerId="ADAL" clId="{3AD453A7-403C-4854-A460-80FAF9A55265}" dt="2025-04-10T12:04:33.390" v="2544" actId="120"/>
          <ac:spMkLst>
            <pc:docMk/>
            <pc:sldMk cId="485828770" sldId="2141411399"/>
            <ac:spMk id="2" creationId="{EAFACEF4-3390-4950-A366-CEE18E8BD763}"/>
          </ac:spMkLst>
        </pc:spChg>
        <pc:spChg chg="mod or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5" creationId="{829EBFD2-FC91-40C9-92C5-8C61265B25D5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22" creationId="{489B7BFD-8F45-4093-AD9C-91B15B0503D9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24" creationId="{D9DFE8A5-DCEC-4A43-B613-D62AC8C5734F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26" creationId="{45E0BF71-78CD-4FD9-BB54-48CD14158971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28" creationId="{26B7664A-BE61-4A65-B937-A31E08B8B9AD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30" creationId="{B5376B64-7D0F-4553-BC39-AD8889787C0F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32" creationId="{264CC68E-3C7E-41A2-9943-3BF895614B71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34" creationId="{DA8F4EF6-63F4-4276-92EC-A84D38D15D93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36" creationId="{A270DD9C-2075-4DC8-A1F6-37941B500A42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38" creationId="{DB2E62A3-A22B-4216-BFFB-D0E6D410E6E0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40" creationId="{384A8E03-BC91-4AA0-B5D3-915FDA212D71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49" creationId="{007FAD6A-A22B-446D-939E-64E1098728C1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51" creationId="{9A4BC4F8-D2ED-4E14-9676-1B9B12E03876}"/>
          </ac:spMkLst>
        </pc:spChg>
        <pc:spChg chg="add">
          <ac:chgData name="POTE SHRESTHA, Raja Ram" userId="20e4ddbd-33a6-493a-8f60-01c4b25bfd35" providerId="ADAL" clId="{3AD453A7-403C-4854-A460-80FAF9A55265}" dt="2025-04-10T11:33:48.510" v="2013" actId="26606"/>
          <ac:spMkLst>
            <pc:docMk/>
            <pc:sldMk cId="485828770" sldId="2141411399"/>
            <ac:spMk id="53" creationId="{C125B5C3-09E0-448D-8B09-42E4EB8C53FC}"/>
          </ac:spMkLst>
        </pc:spChg>
        <pc:grpChg chg="add">
          <ac:chgData name="POTE SHRESTHA, Raja Ram" userId="20e4ddbd-33a6-493a-8f60-01c4b25bfd35" providerId="ADAL" clId="{3AD453A7-403C-4854-A460-80FAF9A55265}" dt="2025-04-10T11:33:48.510" v="2013" actId="26606"/>
          <ac:grpSpMkLst>
            <pc:docMk/>
            <pc:sldMk cId="485828770" sldId="2141411399"/>
            <ac:grpSpMk id="42" creationId="{FB9739EB-7F66-433D-841F-AB3CD18700B7}"/>
          </ac:grpSpMkLst>
        </pc:grpChg>
        <pc:picChg chg="add del mod">
          <ac:chgData name="POTE SHRESTHA, Raja Ram" userId="20e4ddbd-33a6-493a-8f60-01c4b25bfd35" providerId="ADAL" clId="{3AD453A7-403C-4854-A460-80FAF9A55265}" dt="2025-04-10T11:58:23.486" v="2420" actId="478"/>
          <ac:picMkLst>
            <pc:docMk/>
            <pc:sldMk cId="485828770" sldId="2141411399"/>
            <ac:picMk id="3" creationId="{A6C03A6F-D05D-4FB6-2E30-43367BE0CE3F}"/>
          </ac:picMkLst>
        </pc:picChg>
        <pc:picChg chg="del">
          <ac:chgData name="POTE SHRESTHA, Raja Ram" userId="20e4ddbd-33a6-493a-8f60-01c4b25bfd35" providerId="ADAL" clId="{3AD453A7-403C-4854-A460-80FAF9A55265}" dt="2025-04-10T11:33:08.097" v="2008" actId="478"/>
          <ac:picMkLst>
            <pc:docMk/>
            <pc:sldMk cId="485828770" sldId="2141411399"/>
            <ac:picMk id="7" creationId="{27724E72-5569-4C17-9969-1AECA82DBF9B}"/>
          </ac:picMkLst>
        </pc:picChg>
        <pc:picChg chg="mod">
          <ac:chgData name="POTE SHRESTHA, Raja Ram" userId="20e4ddbd-33a6-493a-8f60-01c4b25bfd35" providerId="ADAL" clId="{3AD453A7-403C-4854-A460-80FAF9A55265}" dt="2025-04-10T11:33:48.510" v="2013" actId="26606"/>
          <ac:picMkLst>
            <pc:docMk/>
            <pc:sldMk cId="485828770" sldId="2141411399"/>
            <ac:picMk id="9" creationId="{E62C15D2-BA21-43AC-BBD4-ADCF228492B5}"/>
          </ac:picMkLst>
        </pc:picChg>
        <pc:picChg chg="mod ord">
          <ac:chgData name="POTE SHRESTHA, Raja Ram" userId="20e4ddbd-33a6-493a-8f60-01c4b25bfd35" providerId="ADAL" clId="{3AD453A7-403C-4854-A460-80FAF9A55265}" dt="2025-04-10T11:33:48.510" v="2013" actId="26606"/>
          <ac:picMkLst>
            <pc:docMk/>
            <pc:sldMk cId="485828770" sldId="2141411399"/>
            <ac:picMk id="11" creationId="{DBD3B5B1-A467-4B4B-B32C-B26B3681B2AF}"/>
          </ac:picMkLst>
        </pc:picChg>
        <pc:picChg chg="mod ord">
          <ac:chgData name="POTE SHRESTHA, Raja Ram" userId="20e4ddbd-33a6-493a-8f60-01c4b25bfd35" providerId="ADAL" clId="{3AD453A7-403C-4854-A460-80FAF9A55265}" dt="2025-04-10T11:33:48.510" v="2013" actId="26606"/>
          <ac:picMkLst>
            <pc:docMk/>
            <pc:sldMk cId="485828770" sldId="2141411399"/>
            <ac:picMk id="13" creationId="{B0682A77-D71A-4642-A637-CE565A7475AA}"/>
          </ac:picMkLst>
        </pc:picChg>
        <pc:picChg chg="mod">
          <ac:chgData name="POTE SHRESTHA, Raja Ram" userId="20e4ddbd-33a6-493a-8f60-01c4b25bfd35" providerId="ADAL" clId="{3AD453A7-403C-4854-A460-80FAF9A55265}" dt="2025-04-10T11:33:48.510" v="2013" actId="26606"/>
          <ac:picMkLst>
            <pc:docMk/>
            <pc:sldMk cId="485828770" sldId="2141411399"/>
            <ac:picMk id="17" creationId="{104E7DFB-AB17-437F-B251-8E2460E67F48}"/>
          </ac:picMkLst>
        </pc:picChg>
      </pc:sldChg>
      <pc:sldChg chg="add del">
        <pc:chgData name="POTE SHRESTHA, Raja Ram" userId="20e4ddbd-33a6-493a-8f60-01c4b25bfd35" providerId="ADAL" clId="{3AD453A7-403C-4854-A460-80FAF9A55265}" dt="2025-04-10T11:53:48.865" v="2398" actId="47"/>
        <pc:sldMkLst>
          <pc:docMk/>
          <pc:sldMk cId="2795963889" sldId="2141411400"/>
        </pc:sldMkLst>
      </pc:sldChg>
      <pc:sldChg chg="addSp delSp modSp new mod setBg">
        <pc:chgData name="POTE SHRESTHA, Raja Ram" userId="20e4ddbd-33a6-493a-8f60-01c4b25bfd35" providerId="ADAL" clId="{3AD453A7-403C-4854-A460-80FAF9A55265}" dt="2025-04-10T11:53:39.589" v="2397" actId="1038"/>
        <pc:sldMkLst>
          <pc:docMk/>
          <pc:sldMk cId="520364835" sldId="2141411401"/>
        </pc:sldMkLst>
        <pc:spChg chg="mod ord">
          <ac:chgData name="POTE SHRESTHA, Raja Ram" userId="20e4ddbd-33a6-493a-8f60-01c4b25bfd35" providerId="ADAL" clId="{3AD453A7-403C-4854-A460-80FAF9A55265}" dt="2025-04-10T11:53:30.914" v="2388" actId="14100"/>
          <ac:spMkLst>
            <pc:docMk/>
            <pc:sldMk cId="520364835" sldId="2141411401"/>
            <ac:spMk id="2" creationId="{C3DB3960-7C17-E663-B157-7A4B91B9D044}"/>
          </ac:spMkLst>
        </pc:spChg>
        <pc:spChg chg="mod">
          <ac:chgData name="POTE SHRESTHA, Raja Ram" userId="20e4ddbd-33a6-493a-8f60-01c4b25bfd35" providerId="ADAL" clId="{3AD453A7-403C-4854-A460-80FAF9A55265}" dt="2025-04-10T11:53:39.589" v="2397" actId="1038"/>
          <ac:spMkLst>
            <pc:docMk/>
            <pc:sldMk cId="520364835" sldId="2141411401"/>
            <ac:spMk id="3" creationId="{10790F2A-B41D-4A7F-304E-306CB6E53466}"/>
          </ac:spMkLst>
        </pc:spChg>
        <pc:spChg chg="add">
          <ac:chgData name="POTE SHRESTHA, Raja Ram" userId="20e4ddbd-33a6-493a-8f60-01c4b25bfd35" providerId="ADAL" clId="{3AD453A7-403C-4854-A460-80FAF9A55265}" dt="2025-04-10T11:47:47.597" v="2329" actId="26606"/>
          <ac:spMkLst>
            <pc:docMk/>
            <pc:sldMk cId="520364835" sldId="2141411401"/>
            <ac:spMk id="10" creationId="{D009D6D5-DAC2-4A8B-A17A-E206B9012D09}"/>
          </ac:spMkLst>
        </pc:spChg>
        <pc:picChg chg="add del mod">
          <ac:chgData name="POTE SHRESTHA, Raja Ram" userId="20e4ddbd-33a6-493a-8f60-01c4b25bfd35" providerId="ADAL" clId="{3AD453A7-403C-4854-A460-80FAF9A55265}" dt="2025-04-10T11:45:04.037" v="2325" actId="478"/>
          <ac:picMkLst>
            <pc:docMk/>
            <pc:sldMk cId="520364835" sldId="2141411401"/>
            <ac:picMk id="4" creationId="{C682E741-260C-6ECB-9ACF-058AB94BFC32}"/>
          </ac:picMkLst>
        </pc:picChg>
        <pc:picChg chg="add mod ord">
          <ac:chgData name="POTE SHRESTHA, Raja Ram" userId="20e4ddbd-33a6-493a-8f60-01c4b25bfd35" providerId="ADAL" clId="{3AD453A7-403C-4854-A460-80FAF9A55265}" dt="2025-04-10T11:52:58.570" v="2385" actId="166"/>
          <ac:picMkLst>
            <pc:docMk/>
            <pc:sldMk cId="520364835" sldId="2141411401"/>
            <ac:picMk id="5" creationId="{BFD52063-1F7C-306E-3849-166D24C0E145}"/>
          </ac:picMkLst>
        </pc:picChg>
      </pc:sldChg>
      <pc:sldChg chg="addSp delSp modSp new mod setBg">
        <pc:chgData name="POTE SHRESTHA, Raja Ram" userId="20e4ddbd-33a6-493a-8f60-01c4b25bfd35" providerId="ADAL" clId="{3AD453A7-403C-4854-A460-80FAF9A55265}" dt="2025-04-10T12:07:52.893" v="2691" actId="1036"/>
        <pc:sldMkLst>
          <pc:docMk/>
          <pc:sldMk cId="531624867" sldId="2141411402"/>
        </pc:sldMkLst>
        <pc:spChg chg="del">
          <ac:chgData name="POTE SHRESTHA, Raja Ram" userId="20e4ddbd-33a6-493a-8f60-01c4b25bfd35" providerId="ADAL" clId="{3AD453A7-403C-4854-A460-80FAF9A55265}" dt="2025-04-10T11:59:45.048" v="2426" actId="478"/>
          <ac:spMkLst>
            <pc:docMk/>
            <pc:sldMk cId="531624867" sldId="2141411402"/>
            <ac:spMk id="2" creationId="{7AFF1278-8550-DE5F-9DC4-9812A409D9D6}"/>
          </ac:spMkLst>
        </pc:spChg>
        <pc:spChg chg="del">
          <ac:chgData name="POTE SHRESTHA, Raja Ram" userId="20e4ddbd-33a6-493a-8f60-01c4b25bfd35" providerId="ADAL" clId="{3AD453A7-403C-4854-A460-80FAF9A55265}" dt="2025-04-10T11:59:46.647" v="2427" actId="478"/>
          <ac:spMkLst>
            <pc:docMk/>
            <pc:sldMk cId="531624867" sldId="2141411402"/>
            <ac:spMk id="3" creationId="{3C365FC5-7568-FCEC-8731-FA138DD7DAE4}"/>
          </ac:spMkLst>
        </pc:spChg>
        <pc:spChg chg="add">
          <ac:chgData name="POTE SHRESTHA, Raja Ram" userId="20e4ddbd-33a6-493a-8f60-01c4b25bfd35" providerId="ADAL" clId="{3AD453A7-403C-4854-A460-80FAF9A55265}" dt="2025-04-10T12:01:40.871" v="2509" actId="26606"/>
          <ac:spMkLst>
            <pc:docMk/>
            <pc:sldMk cId="531624867" sldId="2141411402"/>
            <ac:spMk id="13" creationId="{1284CA7F-B696-4085-84C6-CD668817E685}"/>
          </ac:spMkLst>
        </pc:spChg>
        <pc:spChg chg="add">
          <ac:chgData name="POTE SHRESTHA, Raja Ram" userId="20e4ddbd-33a6-493a-8f60-01c4b25bfd35" providerId="ADAL" clId="{3AD453A7-403C-4854-A460-80FAF9A55265}" dt="2025-04-10T12:01:40.871" v="2509" actId="26606"/>
          <ac:spMkLst>
            <pc:docMk/>
            <pc:sldMk cId="531624867" sldId="2141411402"/>
            <ac:spMk id="15" creationId="{858A10F4-B847-4777-BC82-782F6FB36E40}"/>
          </ac:spMkLst>
        </pc:spChg>
        <pc:spChg chg="add">
          <ac:chgData name="POTE SHRESTHA, Raja Ram" userId="20e4ddbd-33a6-493a-8f60-01c4b25bfd35" providerId="ADAL" clId="{3AD453A7-403C-4854-A460-80FAF9A55265}" dt="2025-04-10T12:01:40.871" v="2509" actId="26606"/>
          <ac:spMkLst>
            <pc:docMk/>
            <pc:sldMk cId="531624867" sldId="2141411402"/>
            <ac:spMk id="17" creationId="{8883B597-C9A1-46EF-AB6B-71DF0B1ED4A6}"/>
          </ac:spMkLst>
        </pc:spChg>
        <pc:spChg chg="add">
          <ac:chgData name="POTE SHRESTHA, Raja Ram" userId="20e4ddbd-33a6-493a-8f60-01c4b25bfd35" providerId="ADAL" clId="{3AD453A7-403C-4854-A460-80FAF9A55265}" dt="2025-04-10T12:01:40.871" v="2509" actId="26606"/>
          <ac:spMkLst>
            <pc:docMk/>
            <pc:sldMk cId="531624867" sldId="2141411402"/>
            <ac:spMk id="19" creationId="{A0B38421-369F-445C-9543-5BC17BC09040}"/>
          </ac:spMkLst>
        </pc:spChg>
        <pc:spChg chg="add">
          <ac:chgData name="POTE SHRESTHA, Raja Ram" userId="20e4ddbd-33a6-493a-8f60-01c4b25bfd35" providerId="ADAL" clId="{3AD453A7-403C-4854-A460-80FAF9A55265}" dt="2025-04-10T12:01:40.871" v="2509" actId="26606"/>
          <ac:spMkLst>
            <pc:docMk/>
            <pc:sldMk cId="531624867" sldId="2141411402"/>
            <ac:spMk id="21" creationId="{FAA9CE81-CAF0-41E3-8E73-CAFA13A0B1A7}"/>
          </ac:spMkLst>
        </pc:spChg>
        <pc:picChg chg="add mod">
          <ac:chgData name="POTE SHRESTHA, Raja Ram" userId="20e4ddbd-33a6-493a-8f60-01c4b25bfd35" providerId="ADAL" clId="{3AD453A7-403C-4854-A460-80FAF9A55265}" dt="2025-04-10T12:01:40.871" v="2509" actId="26606"/>
          <ac:picMkLst>
            <pc:docMk/>
            <pc:sldMk cId="531624867" sldId="2141411402"/>
            <ac:picMk id="4" creationId="{244F3EC4-DC0C-7592-1D0A-FBDEF333D0FF}"/>
          </ac:picMkLst>
        </pc:picChg>
        <pc:picChg chg="add mod">
          <ac:chgData name="POTE SHRESTHA, Raja Ram" userId="20e4ddbd-33a6-493a-8f60-01c4b25bfd35" providerId="ADAL" clId="{3AD453A7-403C-4854-A460-80FAF9A55265}" dt="2025-04-10T12:07:52.893" v="2691" actId="1036"/>
          <ac:picMkLst>
            <pc:docMk/>
            <pc:sldMk cId="531624867" sldId="2141411402"/>
            <ac:picMk id="5" creationId="{37DCC5A4-069C-CA84-A12D-610BFD145699}"/>
          </ac:picMkLst>
        </pc:picChg>
        <pc:picChg chg="add del mod ord">
          <ac:chgData name="POTE SHRESTHA, Raja Ram" userId="20e4ddbd-33a6-493a-8f60-01c4b25bfd35" providerId="ADAL" clId="{3AD453A7-403C-4854-A460-80FAF9A55265}" dt="2025-04-10T12:06:53.422" v="2547" actId="478"/>
          <ac:picMkLst>
            <pc:docMk/>
            <pc:sldMk cId="531624867" sldId="2141411402"/>
            <ac:picMk id="6" creationId="{CA6C1536-E6EB-4C61-3278-DAD092A6B9EB}"/>
          </ac:picMkLst>
        </pc:picChg>
        <pc:picChg chg="add mod ord">
          <ac:chgData name="POTE SHRESTHA, Raja Ram" userId="20e4ddbd-33a6-493a-8f60-01c4b25bfd35" providerId="ADAL" clId="{3AD453A7-403C-4854-A460-80FAF9A55265}" dt="2025-04-10T12:01:40.871" v="2509" actId="26606"/>
          <ac:picMkLst>
            <pc:docMk/>
            <pc:sldMk cId="531624867" sldId="2141411402"/>
            <ac:picMk id="7" creationId="{51788C0D-576A-809E-FDCE-75D554311DD1}"/>
          </ac:picMkLst>
        </pc:picChg>
        <pc:picChg chg="add mod">
          <ac:chgData name="POTE SHRESTHA, Raja Ram" userId="20e4ddbd-33a6-493a-8f60-01c4b25bfd35" providerId="ADAL" clId="{3AD453A7-403C-4854-A460-80FAF9A55265}" dt="2025-04-10T12:03:37.219" v="2543" actId="14100"/>
          <ac:picMkLst>
            <pc:docMk/>
            <pc:sldMk cId="531624867" sldId="2141411402"/>
            <ac:picMk id="8" creationId="{B96EADF2-FB26-CDDA-0824-2B286B2E7802}"/>
          </ac:picMkLst>
        </pc:picChg>
        <pc:picChg chg="add mod">
          <ac:chgData name="POTE SHRESTHA, Raja Ram" userId="20e4ddbd-33a6-493a-8f60-01c4b25bfd35" providerId="ADAL" clId="{3AD453A7-403C-4854-A460-80FAF9A55265}" dt="2025-04-10T12:02:16.255" v="2513" actId="1076"/>
          <ac:picMkLst>
            <pc:docMk/>
            <pc:sldMk cId="531624867" sldId="2141411402"/>
            <ac:picMk id="9" creationId="{0CF8C26B-24CA-698A-C0F8-306C5B9C7D9E}"/>
          </ac:picMkLst>
        </pc:picChg>
        <pc:picChg chg="add mod">
          <ac:chgData name="POTE SHRESTHA, Raja Ram" userId="20e4ddbd-33a6-493a-8f60-01c4b25bfd35" providerId="ADAL" clId="{3AD453A7-403C-4854-A460-80FAF9A55265}" dt="2025-04-10T12:02:57.193" v="2534" actId="1076"/>
          <ac:picMkLst>
            <pc:docMk/>
            <pc:sldMk cId="531624867" sldId="2141411402"/>
            <ac:picMk id="10" creationId="{92348944-BEDC-7D4B-AE7E-096C5FDD2986}"/>
          </ac:picMkLst>
        </pc:picChg>
        <pc:picChg chg="add mod">
          <ac:chgData name="POTE SHRESTHA, Raja Ram" userId="20e4ddbd-33a6-493a-8f60-01c4b25bfd35" providerId="ADAL" clId="{3AD453A7-403C-4854-A460-80FAF9A55265}" dt="2025-04-10T12:03:09.549" v="2537" actId="1076"/>
          <ac:picMkLst>
            <pc:docMk/>
            <pc:sldMk cId="531624867" sldId="2141411402"/>
            <ac:picMk id="11" creationId="{61718F66-E546-0CF4-4223-DAF2D5777E9A}"/>
          </ac:picMkLst>
        </pc:picChg>
        <pc:picChg chg="add mod">
          <ac:chgData name="POTE SHRESTHA, Raja Ram" userId="20e4ddbd-33a6-493a-8f60-01c4b25bfd35" providerId="ADAL" clId="{3AD453A7-403C-4854-A460-80FAF9A55265}" dt="2025-04-10T12:03:22.640" v="2540" actId="1076"/>
          <ac:picMkLst>
            <pc:docMk/>
            <pc:sldMk cId="531624867" sldId="2141411402"/>
            <ac:picMk id="12" creationId="{91C1C723-4206-39C8-67AC-5BCC8C7AFDCB}"/>
          </ac:picMkLst>
        </pc:picChg>
        <pc:picChg chg="add mod">
          <ac:chgData name="POTE SHRESTHA, Raja Ram" userId="20e4ddbd-33a6-493a-8f60-01c4b25bfd35" providerId="ADAL" clId="{3AD453A7-403C-4854-A460-80FAF9A55265}" dt="2025-04-10T12:07:29.792" v="2632" actId="1035"/>
          <ac:picMkLst>
            <pc:docMk/>
            <pc:sldMk cId="531624867" sldId="2141411402"/>
            <ac:picMk id="14" creationId="{9C2643B0-3DD8-AB55-C088-BF3E43B12696}"/>
          </ac:picMkLst>
        </pc:picChg>
      </pc:sldChg>
      <pc:sldChg chg="addSp delSp modSp new mod setBg modAnim">
        <pc:chgData name="POTE SHRESTHA, Raja Ram" userId="20e4ddbd-33a6-493a-8f60-01c4b25bfd35" providerId="ADAL" clId="{3AD453A7-403C-4854-A460-80FAF9A55265}" dt="2025-04-11T03:29:56.438" v="3050" actId="1035"/>
        <pc:sldMkLst>
          <pc:docMk/>
          <pc:sldMk cId="2175433873" sldId="2141411403"/>
        </pc:sldMkLst>
        <pc:spChg chg="del">
          <ac:chgData name="POTE SHRESTHA, Raja Ram" userId="20e4ddbd-33a6-493a-8f60-01c4b25bfd35" providerId="ADAL" clId="{3AD453A7-403C-4854-A460-80FAF9A55265}" dt="2025-04-11T03:13:33.419" v="2698" actId="478"/>
          <ac:spMkLst>
            <pc:docMk/>
            <pc:sldMk cId="2175433873" sldId="2141411403"/>
            <ac:spMk id="2" creationId="{D593D37A-D7E8-CAA6-FADB-18A7DA40A0ED}"/>
          </ac:spMkLst>
        </pc:spChg>
        <pc:spChg chg="del">
          <ac:chgData name="POTE SHRESTHA, Raja Ram" userId="20e4ddbd-33a6-493a-8f60-01c4b25bfd35" providerId="ADAL" clId="{3AD453A7-403C-4854-A460-80FAF9A55265}" dt="2025-04-11T03:13:38.936" v="2699" actId="478"/>
          <ac:spMkLst>
            <pc:docMk/>
            <pc:sldMk cId="2175433873" sldId="2141411403"/>
            <ac:spMk id="3" creationId="{8C160327-9AC3-C7EA-4FF3-34B7F8898997}"/>
          </ac:spMkLst>
        </pc:spChg>
        <pc:spChg chg="add mod">
          <ac:chgData name="POTE SHRESTHA, Raja Ram" userId="20e4ddbd-33a6-493a-8f60-01c4b25bfd35" providerId="ADAL" clId="{3AD453A7-403C-4854-A460-80FAF9A55265}" dt="2025-04-11T03:14:22.093" v="2704" actId="207"/>
          <ac:spMkLst>
            <pc:docMk/>
            <pc:sldMk cId="2175433873" sldId="2141411403"/>
            <ac:spMk id="5" creationId="{8DEDA1CB-A2C6-A854-E27A-32C9AE42AFEB}"/>
          </ac:spMkLst>
        </pc:spChg>
        <pc:spChg chg="add mod">
          <ac:chgData name="POTE SHRESTHA, Raja Ram" userId="20e4ddbd-33a6-493a-8f60-01c4b25bfd35" providerId="ADAL" clId="{3AD453A7-403C-4854-A460-80FAF9A55265}" dt="2025-04-11T03:29:56.438" v="3050" actId="1035"/>
          <ac:spMkLst>
            <pc:docMk/>
            <pc:sldMk cId="2175433873" sldId="2141411403"/>
            <ac:spMk id="6" creationId="{3FAB176B-FCBF-D07C-6DFA-E89A7D0BC941}"/>
          </ac:spMkLst>
        </pc:spChg>
        <pc:spChg chg="add">
          <ac:chgData name="POTE SHRESTHA, Raja Ram" userId="20e4ddbd-33a6-493a-8f60-01c4b25bfd35" providerId="ADAL" clId="{3AD453A7-403C-4854-A460-80FAF9A55265}" dt="2025-04-11T03:14:05.052" v="2701" actId="26606"/>
          <ac:spMkLst>
            <pc:docMk/>
            <pc:sldMk cId="2175433873" sldId="2141411403"/>
            <ac:spMk id="11" creationId="{E91DC736-0EF8-4F87-9146-EBF1D2EE4D3D}"/>
          </ac:spMkLst>
        </pc:spChg>
        <pc:spChg chg="add">
          <ac:chgData name="POTE SHRESTHA, Raja Ram" userId="20e4ddbd-33a6-493a-8f60-01c4b25bfd35" providerId="ADAL" clId="{3AD453A7-403C-4854-A460-80FAF9A55265}" dt="2025-04-11T03:14:05.052" v="2701" actId="26606"/>
          <ac:spMkLst>
            <pc:docMk/>
            <pc:sldMk cId="2175433873" sldId="2141411403"/>
            <ac:spMk id="13" creationId="{097CD68E-23E3-4007-8847-CD0944C4F7BE}"/>
          </ac:spMkLst>
        </pc:spChg>
        <pc:spChg chg="add">
          <ac:chgData name="POTE SHRESTHA, Raja Ram" userId="20e4ddbd-33a6-493a-8f60-01c4b25bfd35" providerId="ADAL" clId="{3AD453A7-403C-4854-A460-80FAF9A55265}" dt="2025-04-11T03:14:05.052" v="2701" actId="26606"/>
          <ac:spMkLst>
            <pc:docMk/>
            <pc:sldMk cId="2175433873" sldId="2141411403"/>
            <ac:spMk id="15" creationId="{AF2F604E-43BE-4DC3-B983-E071523364F8}"/>
          </ac:spMkLst>
        </pc:spChg>
        <pc:spChg chg="add">
          <ac:chgData name="POTE SHRESTHA, Raja Ram" userId="20e4ddbd-33a6-493a-8f60-01c4b25bfd35" providerId="ADAL" clId="{3AD453A7-403C-4854-A460-80FAF9A55265}" dt="2025-04-11T03:14:05.052" v="2701" actId="26606"/>
          <ac:spMkLst>
            <pc:docMk/>
            <pc:sldMk cId="2175433873" sldId="2141411403"/>
            <ac:spMk id="17" creationId="{08C9B587-E65E-4B52-B37C-ABEBB6E87928}"/>
          </ac:spMkLst>
        </pc:spChg>
        <pc:picChg chg="add mod">
          <ac:chgData name="POTE SHRESTHA, Raja Ram" userId="20e4ddbd-33a6-493a-8f60-01c4b25bfd35" providerId="ADAL" clId="{3AD453A7-403C-4854-A460-80FAF9A55265}" dt="2025-04-11T03:14:13.819" v="2702" actId="27614"/>
          <ac:picMkLst>
            <pc:docMk/>
            <pc:sldMk cId="2175433873" sldId="2141411403"/>
            <ac:picMk id="4" creationId="{C3B4B1D1-19F2-5D4B-35D7-F3E4B1C02FBC}"/>
          </ac:picMkLst>
        </pc:picChg>
      </pc:sldChg>
      <pc:sldMasterChg chg="delSldLayout">
        <pc:chgData name="POTE SHRESTHA, Raja Ram" userId="20e4ddbd-33a6-493a-8f60-01c4b25bfd35" providerId="ADAL" clId="{3AD453A7-403C-4854-A460-80FAF9A55265}" dt="2025-04-10T12:03:24.955" v="2541" actId="47"/>
        <pc:sldMasterMkLst>
          <pc:docMk/>
          <pc:sldMasterMk cId="3521698399" sldId="2147483648"/>
        </pc:sldMasterMkLst>
        <pc:sldLayoutChg chg="del">
          <pc:chgData name="POTE SHRESTHA, Raja Ram" userId="20e4ddbd-33a6-493a-8f60-01c4b25bfd35" providerId="ADAL" clId="{3AD453A7-403C-4854-A460-80FAF9A55265}" dt="2025-04-10T12:03:24.955" v="2541" actId="47"/>
          <pc:sldLayoutMkLst>
            <pc:docMk/>
            <pc:sldMasterMk cId="3521698399" sldId="2147483648"/>
            <pc:sldLayoutMk cId="1762332586" sldId="214748366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FFCA70-C254-4BF5-A5E6-2484E489764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39D6BB-A6AE-4C6A-B1C7-1F0BC4036A72}">
      <dgm:prSet custT="1"/>
      <dgm:spPr/>
      <dgm:t>
        <a:bodyPr/>
        <a:lstStyle/>
        <a:p>
          <a:r>
            <a:rPr lang="en-US" sz="1400" b="1" dirty="0">
              <a:solidFill>
                <a:srgbClr val="FFFF00"/>
              </a:solidFill>
            </a:rPr>
            <a:t>Policy Documents</a:t>
          </a:r>
        </a:p>
      </dgm:t>
    </dgm:pt>
    <dgm:pt modelId="{8C0777DC-9E14-4DF3-9E3D-F19E38D71A3E}" type="parTrans" cxnId="{17D1D587-2095-40E8-9C36-0A64F876D161}">
      <dgm:prSet/>
      <dgm:spPr/>
      <dgm:t>
        <a:bodyPr/>
        <a:lstStyle/>
        <a:p>
          <a:endParaRPr lang="en-US"/>
        </a:p>
      </dgm:t>
    </dgm:pt>
    <dgm:pt modelId="{9150A328-D27A-4315-A71A-AC438AD5F146}" type="sibTrans" cxnId="{17D1D587-2095-40E8-9C36-0A64F876D161}">
      <dgm:prSet/>
      <dgm:spPr/>
      <dgm:t>
        <a:bodyPr/>
        <a:lstStyle/>
        <a:p>
          <a:endParaRPr lang="en-US"/>
        </a:p>
      </dgm:t>
    </dgm:pt>
    <dgm:pt modelId="{4649D2FB-333D-414C-93E4-06DD760E25DD}">
      <dgm:prSet custT="1"/>
      <dgm:spPr/>
      <dgm:t>
        <a:bodyPr/>
        <a:lstStyle/>
        <a:p>
          <a:r>
            <a:rPr lang="en-US" sz="1100" dirty="0"/>
            <a:t>National Climate Change Policy 2019</a:t>
          </a:r>
        </a:p>
      </dgm:t>
    </dgm:pt>
    <dgm:pt modelId="{FC3651F0-3AB1-4385-971B-82A1E386E3D9}" type="parTrans" cxnId="{D0664703-45A3-4C48-8916-6A878BF35972}">
      <dgm:prSet/>
      <dgm:spPr/>
      <dgm:t>
        <a:bodyPr/>
        <a:lstStyle/>
        <a:p>
          <a:endParaRPr lang="en-US"/>
        </a:p>
      </dgm:t>
    </dgm:pt>
    <dgm:pt modelId="{DF7B1F58-0BCE-45C2-BDBB-C2493F4C8EB8}" type="sibTrans" cxnId="{D0664703-45A3-4C48-8916-6A878BF35972}">
      <dgm:prSet/>
      <dgm:spPr/>
      <dgm:t>
        <a:bodyPr/>
        <a:lstStyle/>
        <a:p>
          <a:endParaRPr lang="en-US"/>
        </a:p>
      </dgm:t>
    </dgm:pt>
    <dgm:pt modelId="{DBBF173B-75B9-4DF2-B26E-C7DA71940B7E}">
      <dgm:prSet custT="1"/>
      <dgm:spPr/>
      <dgm:t>
        <a:bodyPr/>
        <a:lstStyle/>
        <a:p>
          <a:r>
            <a:rPr lang="en-US" sz="1100"/>
            <a:t>National Health Policy 2019</a:t>
          </a:r>
        </a:p>
      </dgm:t>
    </dgm:pt>
    <dgm:pt modelId="{3F3B044B-3A9C-488B-91E8-7135A4DF9B9B}" type="parTrans" cxnId="{3061E662-56BE-4E2D-8B78-32E6BE86E58E}">
      <dgm:prSet/>
      <dgm:spPr/>
      <dgm:t>
        <a:bodyPr/>
        <a:lstStyle/>
        <a:p>
          <a:endParaRPr lang="en-US"/>
        </a:p>
      </dgm:t>
    </dgm:pt>
    <dgm:pt modelId="{8839A90D-B422-4268-997D-C9BFC7381506}" type="sibTrans" cxnId="{3061E662-56BE-4E2D-8B78-32E6BE86E58E}">
      <dgm:prSet/>
      <dgm:spPr/>
      <dgm:t>
        <a:bodyPr/>
        <a:lstStyle/>
        <a:p>
          <a:endParaRPr lang="en-US"/>
        </a:p>
      </dgm:t>
    </dgm:pt>
    <dgm:pt modelId="{A25201DF-5E17-49AB-A9B2-B32D268A5C58}">
      <dgm:prSet custT="1"/>
      <dgm:spPr/>
      <dgm:t>
        <a:bodyPr/>
        <a:lstStyle/>
        <a:p>
          <a:r>
            <a:rPr lang="en-US" sz="1100"/>
            <a:t>Second Nationally Determined Contributions (NDC), 2020 </a:t>
          </a:r>
        </a:p>
      </dgm:t>
    </dgm:pt>
    <dgm:pt modelId="{F584417C-AC2C-4B9D-A771-9D220C333DCE}" type="parTrans" cxnId="{917EEE78-239A-416D-B65C-F65C227D57B2}">
      <dgm:prSet/>
      <dgm:spPr/>
      <dgm:t>
        <a:bodyPr/>
        <a:lstStyle/>
        <a:p>
          <a:endParaRPr lang="en-US"/>
        </a:p>
      </dgm:t>
    </dgm:pt>
    <dgm:pt modelId="{A45D5958-5FBC-479D-87A8-3C816D25E265}" type="sibTrans" cxnId="{917EEE78-239A-416D-B65C-F65C227D57B2}">
      <dgm:prSet/>
      <dgm:spPr/>
      <dgm:t>
        <a:bodyPr/>
        <a:lstStyle/>
        <a:p>
          <a:endParaRPr lang="en-US"/>
        </a:p>
      </dgm:t>
    </dgm:pt>
    <dgm:pt modelId="{B903AFF1-AC66-409D-ABA3-4B5EF4609DDC}">
      <dgm:prSet custT="1"/>
      <dgm:spPr/>
      <dgm:t>
        <a:bodyPr/>
        <a:lstStyle/>
        <a:p>
          <a:r>
            <a:rPr lang="en-US" sz="1100"/>
            <a:t>National Adaptation Plan, 2021</a:t>
          </a:r>
        </a:p>
      </dgm:t>
    </dgm:pt>
    <dgm:pt modelId="{6F92812E-F8A1-49BA-AE56-9DFD944A5BFA}" type="parTrans" cxnId="{FEA8FAC8-F3AE-47D6-8842-8FC7B4C981F6}">
      <dgm:prSet/>
      <dgm:spPr/>
      <dgm:t>
        <a:bodyPr/>
        <a:lstStyle/>
        <a:p>
          <a:endParaRPr lang="en-US"/>
        </a:p>
      </dgm:t>
    </dgm:pt>
    <dgm:pt modelId="{7EFFB705-52A1-4FF8-AF26-F52FD84D376B}" type="sibTrans" cxnId="{FEA8FAC8-F3AE-47D6-8842-8FC7B4C981F6}">
      <dgm:prSet/>
      <dgm:spPr/>
      <dgm:t>
        <a:bodyPr/>
        <a:lstStyle/>
        <a:p>
          <a:endParaRPr lang="en-US"/>
        </a:p>
      </dgm:t>
    </dgm:pt>
    <dgm:pt modelId="{D55C8292-911C-44A5-A84A-4BAA9A18C51D}">
      <dgm:prSet custT="1"/>
      <dgm:spPr/>
      <dgm:t>
        <a:bodyPr/>
        <a:lstStyle/>
        <a:p>
          <a:r>
            <a:rPr lang="en-US" sz="1100"/>
            <a:t>Nepal Health Sector – Strategic Plan (2023 – 2030)</a:t>
          </a:r>
        </a:p>
      </dgm:t>
    </dgm:pt>
    <dgm:pt modelId="{6C162A9B-51BC-4BAB-81F5-2944ECAFF0BE}" type="parTrans" cxnId="{E5D23F8D-2F0A-4A90-926E-3A27420171C4}">
      <dgm:prSet/>
      <dgm:spPr/>
      <dgm:t>
        <a:bodyPr/>
        <a:lstStyle/>
        <a:p>
          <a:endParaRPr lang="en-US"/>
        </a:p>
      </dgm:t>
    </dgm:pt>
    <dgm:pt modelId="{47814BF5-E37E-4E53-A047-D0C9D0DADD21}" type="sibTrans" cxnId="{E5D23F8D-2F0A-4A90-926E-3A27420171C4}">
      <dgm:prSet/>
      <dgm:spPr/>
      <dgm:t>
        <a:bodyPr/>
        <a:lstStyle/>
        <a:p>
          <a:endParaRPr lang="en-US"/>
        </a:p>
      </dgm:t>
    </dgm:pt>
    <dgm:pt modelId="{5DF25030-B5D7-467D-87EE-BB2E464E0EB0}">
      <dgm:prSet custT="1"/>
      <dgm:spPr/>
      <dgm:t>
        <a:bodyPr/>
        <a:lstStyle/>
        <a:p>
          <a:r>
            <a:rPr lang="en-US" sz="1100" dirty="0"/>
            <a:t>Health National Adaptation Plan            (H-NAP) (2023-30)</a:t>
          </a:r>
        </a:p>
      </dgm:t>
    </dgm:pt>
    <dgm:pt modelId="{DCF1B86E-CBE7-4182-BCDE-C16564B1F04A}" type="parTrans" cxnId="{0F53CE41-F22A-4F2F-BCCA-BE0FD7D0D186}">
      <dgm:prSet/>
      <dgm:spPr/>
      <dgm:t>
        <a:bodyPr/>
        <a:lstStyle/>
        <a:p>
          <a:endParaRPr lang="en-US"/>
        </a:p>
      </dgm:t>
    </dgm:pt>
    <dgm:pt modelId="{C1FA76CB-0927-4CBC-8967-E266A9A94945}" type="sibTrans" cxnId="{0F53CE41-F22A-4F2F-BCCA-BE0FD7D0D186}">
      <dgm:prSet/>
      <dgm:spPr/>
      <dgm:t>
        <a:bodyPr/>
        <a:lstStyle/>
        <a:p>
          <a:endParaRPr lang="en-US"/>
        </a:p>
      </dgm:t>
    </dgm:pt>
    <dgm:pt modelId="{9F484272-1157-47B9-9626-07874A48F798}">
      <dgm:prSet custT="1"/>
      <dgm:spPr/>
      <dgm:t>
        <a:bodyPr/>
        <a:lstStyle/>
        <a:p>
          <a:r>
            <a:rPr lang="en-US" sz="1400" b="1" dirty="0">
              <a:solidFill>
                <a:srgbClr val="FFFF00"/>
              </a:solidFill>
            </a:rPr>
            <a:t>Key Interventions</a:t>
          </a:r>
        </a:p>
      </dgm:t>
    </dgm:pt>
    <dgm:pt modelId="{CCC56CAB-574D-42A5-92DD-C0D5B23A48CB}" type="parTrans" cxnId="{0A35B557-6619-42F1-A911-22CA16D75824}">
      <dgm:prSet/>
      <dgm:spPr/>
      <dgm:t>
        <a:bodyPr/>
        <a:lstStyle/>
        <a:p>
          <a:endParaRPr lang="en-US"/>
        </a:p>
      </dgm:t>
    </dgm:pt>
    <dgm:pt modelId="{02FD3278-F6C9-46BC-86D1-5C6A54D222E9}" type="sibTrans" cxnId="{0A35B557-6619-42F1-A911-22CA16D75824}">
      <dgm:prSet/>
      <dgm:spPr/>
      <dgm:t>
        <a:bodyPr/>
        <a:lstStyle/>
        <a:p>
          <a:endParaRPr lang="en-US"/>
        </a:p>
      </dgm:t>
    </dgm:pt>
    <dgm:pt modelId="{E0715403-74F8-4F23-B5CE-A256ECC56FCB}">
      <dgm:prSet custT="1"/>
      <dgm:spPr/>
      <dgm:t>
        <a:bodyPr/>
        <a:lstStyle/>
        <a:p>
          <a:r>
            <a:rPr lang="en-US" sz="1100" dirty="0"/>
            <a:t>Advocacy and capacity building</a:t>
          </a:r>
        </a:p>
      </dgm:t>
    </dgm:pt>
    <dgm:pt modelId="{E7CE062C-A87B-487F-82A1-1DF2535BA93C}" type="parTrans" cxnId="{3CB0549E-2351-4F85-9D40-DA84B7DACE66}">
      <dgm:prSet/>
      <dgm:spPr/>
      <dgm:t>
        <a:bodyPr/>
        <a:lstStyle/>
        <a:p>
          <a:endParaRPr lang="en-US"/>
        </a:p>
      </dgm:t>
    </dgm:pt>
    <dgm:pt modelId="{1B81C2C8-C83E-46A2-9FB4-D9CF694427E2}" type="sibTrans" cxnId="{3CB0549E-2351-4F85-9D40-DA84B7DACE66}">
      <dgm:prSet/>
      <dgm:spPr/>
      <dgm:t>
        <a:bodyPr/>
        <a:lstStyle/>
        <a:p>
          <a:endParaRPr lang="en-US"/>
        </a:p>
      </dgm:t>
    </dgm:pt>
    <dgm:pt modelId="{BE92871A-C484-4990-8947-B51861BABCE8}">
      <dgm:prSet custT="1"/>
      <dgm:spPr/>
      <dgm:t>
        <a:bodyPr/>
        <a:lstStyle/>
        <a:p>
          <a:r>
            <a:rPr lang="en-US" sz="1100"/>
            <a:t>Vulnerability and Adaptation Assessment (VAA)</a:t>
          </a:r>
        </a:p>
      </dgm:t>
    </dgm:pt>
    <dgm:pt modelId="{17DCE2A3-2C3A-4FDC-8C3A-FF52ACAA0473}" type="parTrans" cxnId="{1E5A22AE-5084-4CDA-A45E-8F90BFAAE7F7}">
      <dgm:prSet/>
      <dgm:spPr/>
      <dgm:t>
        <a:bodyPr/>
        <a:lstStyle/>
        <a:p>
          <a:endParaRPr lang="en-US"/>
        </a:p>
      </dgm:t>
    </dgm:pt>
    <dgm:pt modelId="{04BCF568-57CB-4BA9-8B97-86836C5B11CC}" type="sibTrans" cxnId="{1E5A22AE-5084-4CDA-A45E-8F90BFAAE7F7}">
      <dgm:prSet/>
      <dgm:spPr/>
      <dgm:t>
        <a:bodyPr/>
        <a:lstStyle/>
        <a:p>
          <a:endParaRPr lang="en-US"/>
        </a:p>
      </dgm:t>
    </dgm:pt>
    <dgm:pt modelId="{BA679DE8-9732-4B27-89D6-F7B6463CA90B}">
      <dgm:prSet custT="1"/>
      <dgm:spPr/>
      <dgm:t>
        <a:bodyPr/>
        <a:lstStyle/>
        <a:p>
          <a:r>
            <a:rPr lang="en-US" sz="1100"/>
            <a:t>Strengthening of climate sensitive diseases surveillance system</a:t>
          </a:r>
        </a:p>
      </dgm:t>
    </dgm:pt>
    <dgm:pt modelId="{B5C9C225-EF02-4302-A125-448D3156ED5D}" type="parTrans" cxnId="{9E76B277-7B10-439F-AC6C-09E35B6D6237}">
      <dgm:prSet/>
      <dgm:spPr/>
      <dgm:t>
        <a:bodyPr/>
        <a:lstStyle/>
        <a:p>
          <a:endParaRPr lang="en-US"/>
        </a:p>
      </dgm:t>
    </dgm:pt>
    <dgm:pt modelId="{6E2CC77D-A2B1-4166-9E8E-5ADFC2272285}" type="sibTrans" cxnId="{9E76B277-7B10-439F-AC6C-09E35B6D6237}">
      <dgm:prSet/>
      <dgm:spPr/>
      <dgm:t>
        <a:bodyPr/>
        <a:lstStyle/>
        <a:p>
          <a:endParaRPr lang="en-US"/>
        </a:p>
      </dgm:t>
    </dgm:pt>
    <dgm:pt modelId="{BCE4A32B-8F35-4056-9F7B-BCDA6BC3D9C9}">
      <dgm:prSet custT="1"/>
      <dgm:spPr/>
      <dgm:t>
        <a:bodyPr/>
        <a:lstStyle/>
        <a:p>
          <a:r>
            <a:rPr lang="en-US" sz="1100"/>
            <a:t>Entomological survey</a:t>
          </a:r>
        </a:p>
      </dgm:t>
    </dgm:pt>
    <dgm:pt modelId="{EF9079F8-9927-4FC7-8BE4-C37414D4687F}" type="parTrans" cxnId="{19198860-C40E-4A4E-93EE-6B686BBCE7D2}">
      <dgm:prSet/>
      <dgm:spPr/>
      <dgm:t>
        <a:bodyPr/>
        <a:lstStyle/>
        <a:p>
          <a:endParaRPr lang="en-US"/>
        </a:p>
      </dgm:t>
    </dgm:pt>
    <dgm:pt modelId="{43B2AE90-B159-429C-BE5E-045FF0790DC1}" type="sibTrans" cxnId="{19198860-C40E-4A4E-93EE-6B686BBCE7D2}">
      <dgm:prSet/>
      <dgm:spPr/>
      <dgm:t>
        <a:bodyPr/>
        <a:lstStyle/>
        <a:p>
          <a:endParaRPr lang="en-US"/>
        </a:p>
      </dgm:t>
    </dgm:pt>
    <dgm:pt modelId="{CAABEDD2-7F3B-455D-8224-070D958F8E90}">
      <dgm:prSet custT="1"/>
      <dgm:spPr/>
      <dgm:t>
        <a:bodyPr/>
        <a:lstStyle/>
        <a:p>
          <a:r>
            <a:rPr lang="en-US" sz="1100"/>
            <a:t>Research</a:t>
          </a:r>
        </a:p>
      </dgm:t>
    </dgm:pt>
    <dgm:pt modelId="{5086AA88-FE66-43BC-8902-92E5093BBA49}" type="parTrans" cxnId="{E3971D8E-D7F7-4EF8-A918-361616D38264}">
      <dgm:prSet/>
      <dgm:spPr/>
      <dgm:t>
        <a:bodyPr/>
        <a:lstStyle/>
        <a:p>
          <a:endParaRPr lang="en-US"/>
        </a:p>
      </dgm:t>
    </dgm:pt>
    <dgm:pt modelId="{8B6AF993-A3DB-4583-8A55-E119D64DDEF8}" type="sibTrans" cxnId="{E3971D8E-D7F7-4EF8-A918-361616D38264}">
      <dgm:prSet/>
      <dgm:spPr/>
      <dgm:t>
        <a:bodyPr/>
        <a:lstStyle/>
        <a:p>
          <a:endParaRPr lang="en-US"/>
        </a:p>
      </dgm:t>
    </dgm:pt>
    <dgm:pt modelId="{9F384FAF-F56A-4494-83D0-1516CF3ADBF0}">
      <dgm:prSet custT="1"/>
      <dgm:spPr/>
      <dgm:t>
        <a:bodyPr/>
        <a:lstStyle/>
        <a:p>
          <a:r>
            <a:rPr lang="en-US" sz="1100"/>
            <a:t>Climate resilience and environmental sustainability of HCFs</a:t>
          </a:r>
        </a:p>
      </dgm:t>
    </dgm:pt>
    <dgm:pt modelId="{DCC8E64F-57E7-4C99-B6C4-4F75FC4761D5}" type="parTrans" cxnId="{37305E2B-4AE0-4797-AFC6-11202F71E823}">
      <dgm:prSet/>
      <dgm:spPr/>
      <dgm:t>
        <a:bodyPr/>
        <a:lstStyle/>
        <a:p>
          <a:endParaRPr lang="en-US"/>
        </a:p>
      </dgm:t>
    </dgm:pt>
    <dgm:pt modelId="{6A26C633-9D66-4D5E-B31F-D9FAE714408E}" type="sibTrans" cxnId="{37305E2B-4AE0-4797-AFC6-11202F71E823}">
      <dgm:prSet/>
      <dgm:spPr/>
      <dgm:t>
        <a:bodyPr/>
        <a:lstStyle/>
        <a:p>
          <a:endParaRPr lang="en-US"/>
        </a:p>
      </dgm:t>
    </dgm:pt>
    <dgm:pt modelId="{CF145759-B2FD-4C50-A979-4B390574C535}">
      <dgm:prSet custT="1"/>
      <dgm:spPr/>
      <dgm:t>
        <a:bodyPr/>
        <a:lstStyle/>
        <a:p>
          <a:r>
            <a:rPr lang="en-US" sz="1100"/>
            <a:t>Baseline assessment of GHG emissions from health sector</a:t>
          </a:r>
        </a:p>
      </dgm:t>
    </dgm:pt>
    <dgm:pt modelId="{48FC38FF-80E2-47CF-8BA9-E493D0AE9F08}" type="parTrans" cxnId="{DC10212F-0997-4F22-819B-F18D12EDFAFC}">
      <dgm:prSet/>
      <dgm:spPr/>
      <dgm:t>
        <a:bodyPr/>
        <a:lstStyle/>
        <a:p>
          <a:endParaRPr lang="en-US"/>
        </a:p>
      </dgm:t>
    </dgm:pt>
    <dgm:pt modelId="{D1A1A845-7B81-4E33-9974-B3D1936469C2}" type="sibTrans" cxnId="{DC10212F-0997-4F22-819B-F18D12EDFAFC}">
      <dgm:prSet/>
      <dgm:spPr/>
      <dgm:t>
        <a:bodyPr/>
        <a:lstStyle/>
        <a:p>
          <a:endParaRPr lang="en-US"/>
        </a:p>
      </dgm:t>
    </dgm:pt>
    <dgm:pt modelId="{EBD6A430-8D5E-423D-AFAF-544A7A1CD075}">
      <dgm:prSet custT="1"/>
      <dgm:spPr/>
      <dgm:t>
        <a:bodyPr/>
        <a:lstStyle/>
        <a:p>
          <a:r>
            <a:rPr lang="en-US" sz="1100" dirty="0"/>
            <a:t>Climate resilient WASH</a:t>
          </a:r>
        </a:p>
      </dgm:t>
    </dgm:pt>
    <dgm:pt modelId="{9ECAED38-FFF9-43C5-8FE9-6930FBCF0F4D}" type="parTrans" cxnId="{5DF3614A-CD04-498E-86C6-FD76EDB8562D}">
      <dgm:prSet/>
      <dgm:spPr/>
      <dgm:t>
        <a:bodyPr/>
        <a:lstStyle/>
        <a:p>
          <a:endParaRPr lang="en-US"/>
        </a:p>
      </dgm:t>
    </dgm:pt>
    <dgm:pt modelId="{2374FE09-C1E1-4C5D-8C48-A67A3E186A3B}" type="sibTrans" cxnId="{5DF3614A-CD04-498E-86C6-FD76EDB8562D}">
      <dgm:prSet/>
      <dgm:spPr/>
      <dgm:t>
        <a:bodyPr/>
        <a:lstStyle/>
        <a:p>
          <a:endParaRPr lang="en-US"/>
        </a:p>
      </dgm:t>
    </dgm:pt>
    <dgm:pt modelId="{599EA19D-BD93-48E7-90BB-3B12334B284C}" type="pres">
      <dgm:prSet presAssocID="{B7FFCA70-C254-4BF5-A5E6-2484E489764C}" presName="CompostProcess" presStyleCnt="0">
        <dgm:presLayoutVars>
          <dgm:dir/>
          <dgm:resizeHandles val="exact"/>
        </dgm:presLayoutVars>
      </dgm:prSet>
      <dgm:spPr/>
    </dgm:pt>
    <dgm:pt modelId="{689EC5DF-F4F4-4ACF-8849-D9EFCA81968E}" type="pres">
      <dgm:prSet presAssocID="{B7FFCA70-C254-4BF5-A5E6-2484E489764C}" presName="arrow" presStyleLbl="bgShp" presStyleIdx="0" presStyleCnt="1"/>
      <dgm:spPr/>
    </dgm:pt>
    <dgm:pt modelId="{B685F879-D71F-4667-BE8C-3E4DE0E4F62C}" type="pres">
      <dgm:prSet presAssocID="{B7FFCA70-C254-4BF5-A5E6-2484E489764C}" presName="linearProcess" presStyleCnt="0"/>
      <dgm:spPr/>
    </dgm:pt>
    <dgm:pt modelId="{54148D45-C9A9-43CC-9989-58547C69D6B8}" type="pres">
      <dgm:prSet presAssocID="{8A39D6BB-A6AE-4C6A-B1C7-1F0BC4036A72}" presName="textNode" presStyleLbl="node1" presStyleIdx="0" presStyleCnt="2" custScaleX="122815" custScaleY="120733" custLinFactX="-9042" custLinFactNeighborX="-100000">
        <dgm:presLayoutVars>
          <dgm:bulletEnabled val="1"/>
        </dgm:presLayoutVars>
      </dgm:prSet>
      <dgm:spPr/>
    </dgm:pt>
    <dgm:pt modelId="{1F36573D-D8C5-498A-A43D-B746DF066E1B}" type="pres">
      <dgm:prSet presAssocID="{9150A328-D27A-4315-A71A-AC438AD5F146}" presName="sibTrans" presStyleCnt="0"/>
      <dgm:spPr/>
    </dgm:pt>
    <dgm:pt modelId="{147A6867-B444-4D35-9754-2E5CFDC1BC57}" type="pres">
      <dgm:prSet presAssocID="{9F484272-1157-47B9-9626-07874A48F798}" presName="textNode" presStyleLbl="node1" presStyleIdx="1" presStyleCnt="2" custScaleY="172690">
        <dgm:presLayoutVars>
          <dgm:bulletEnabled val="1"/>
        </dgm:presLayoutVars>
      </dgm:prSet>
      <dgm:spPr/>
    </dgm:pt>
  </dgm:ptLst>
  <dgm:cxnLst>
    <dgm:cxn modelId="{D0664703-45A3-4C48-8916-6A878BF35972}" srcId="{8A39D6BB-A6AE-4C6A-B1C7-1F0BC4036A72}" destId="{4649D2FB-333D-414C-93E4-06DD760E25DD}" srcOrd="0" destOrd="0" parTransId="{FC3651F0-3AB1-4385-971B-82A1E386E3D9}" sibTransId="{DF7B1F58-0BCE-45C2-BDBB-C2493F4C8EB8}"/>
    <dgm:cxn modelId="{846CC012-5F62-476C-ACDC-C1BDDDA0604A}" type="presOf" srcId="{B7FFCA70-C254-4BF5-A5E6-2484E489764C}" destId="{599EA19D-BD93-48E7-90BB-3B12334B284C}" srcOrd="0" destOrd="0" presId="urn:microsoft.com/office/officeart/2005/8/layout/hProcess9"/>
    <dgm:cxn modelId="{2425DD15-C9BD-4B5C-99D7-4EE95C34A34E}" type="presOf" srcId="{BE92871A-C484-4990-8947-B51861BABCE8}" destId="{147A6867-B444-4D35-9754-2E5CFDC1BC57}" srcOrd="0" destOrd="2" presId="urn:microsoft.com/office/officeart/2005/8/layout/hProcess9"/>
    <dgm:cxn modelId="{9C647A2A-985A-475C-A09B-8B373EF08BF9}" type="presOf" srcId="{CAABEDD2-7F3B-455D-8224-070D958F8E90}" destId="{147A6867-B444-4D35-9754-2E5CFDC1BC57}" srcOrd="0" destOrd="5" presId="urn:microsoft.com/office/officeart/2005/8/layout/hProcess9"/>
    <dgm:cxn modelId="{37305E2B-4AE0-4797-AFC6-11202F71E823}" srcId="{9F484272-1157-47B9-9626-07874A48F798}" destId="{9F384FAF-F56A-4494-83D0-1516CF3ADBF0}" srcOrd="5" destOrd="0" parTransId="{DCC8E64F-57E7-4C99-B6C4-4F75FC4761D5}" sibTransId="{6A26C633-9D66-4D5E-B31F-D9FAE714408E}"/>
    <dgm:cxn modelId="{F861752C-DC69-4268-BACC-8BF8F7AE52BA}" type="presOf" srcId="{D55C8292-911C-44A5-A84A-4BAA9A18C51D}" destId="{54148D45-C9A9-43CC-9989-58547C69D6B8}" srcOrd="0" destOrd="5" presId="urn:microsoft.com/office/officeart/2005/8/layout/hProcess9"/>
    <dgm:cxn modelId="{DC10212F-0997-4F22-819B-F18D12EDFAFC}" srcId="{9F484272-1157-47B9-9626-07874A48F798}" destId="{CF145759-B2FD-4C50-A979-4B390574C535}" srcOrd="6" destOrd="0" parTransId="{48FC38FF-80E2-47CF-8BA9-E493D0AE9F08}" sibTransId="{D1A1A845-7B81-4E33-9974-B3D1936469C2}"/>
    <dgm:cxn modelId="{19198860-C40E-4A4E-93EE-6B686BBCE7D2}" srcId="{9F484272-1157-47B9-9626-07874A48F798}" destId="{BCE4A32B-8F35-4056-9F7B-BCDA6BC3D9C9}" srcOrd="3" destOrd="0" parTransId="{EF9079F8-9927-4FC7-8BE4-C37414D4687F}" sibTransId="{43B2AE90-B159-429C-BE5E-045FF0790DC1}"/>
    <dgm:cxn modelId="{0F53CE41-F22A-4F2F-BCCA-BE0FD7D0D186}" srcId="{8A39D6BB-A6AE-4C6A-B1C7-1F0BC4036A72}" destId="{5DF25030-B5D7-467D-87EE-BB2E464E0EB0}" srcOrd="5" destOrd="0" parTransId="{DCF1B86E-CBE7-4182-BCDE-C16564B1F04A}" sibTransId="{C1FA76CB-0927-4CBC-8967-E266A9A94945}"/>
    <dgm:cxn modelId="{AE0A2A42-2623-491A-B45E-50A54E8E0E59}" type="presOf" srcId="{5DF25030-B5D7-467D-87EE-BB2E464E0EB0}" destId="{54148D45-C9A9-43CC-9989-58547C69D6B8}" srcOrd="0" destOrd="6" presId="urn:microsoft.com/office/officeart/2005/8/layout/hProcess9"/>
    <dgm:cxn modelId="{3061E662-56BE-4E2D-8B78-32E6BE86E58E}" srcId="{8A39D6BB-A6AE-4C6A-B1C7-1F0BC4036A72}" destId="{DBBF173B-75B9-4DF2-B26E-C7DA71940B7E}" srcOrd="1" destOrd="0" parTransId="{3F3B044B-3A9C-488B-91E8-7135A4DF9B9B}" sibTransId="{8839A90D-B422-4268-997D-C9BFC7381506}"/>
    <dgm:cxn modelId="{FA818244-010D-45FA-B39D-AC3E4A350831}" type="presOf" srcId="{BCE4A32B-8F35-4056-9F7B-BCDA6BC3D9C9}" destId="{147A6867-B444-4D35-9754-2E5CFDC1BC57}" srcOrd="0" destOrd="4" presId="urn:microsoft.com/office/officeart/2005/8/layout/hProcess9"/>
    <dgm:cxn modelId="{479F6367-F603-4EF9-B5AC-A5524721AB9F}" type="presOf" srcId="{A25201DF-5E17-49AB-A9B2-B32D268A5C58}" destId="{54148D45-C9A9-43CC-9989-58547C69D6B8}" srcOrd="0" destOrd="3" presId="urn:microsoft.com/office/officeart/2005/8/layout/hProcess9"/>
    <dgm:cxn modelId="{E60FCD47-C65E-4B39-AB48-0FF2C21FF896}" type="presOf" srcId="{4649D2FB-333D-414C-93E4-06DD760E25DD}" destId="{54148D45-C9A9-43CC-9989-58547C69D6B8}" srcOrd="0" destOrd="1" presId="urn:microsoft.com/office/officeart/2005/8/layout/hProcess9"/>
    <dgm:cxn modelId="{5DF3614A-CD04-498E-86C6-FD76EDB8562D}" srcId="{9F484272-1157-47B9-9626-07874A48F798}" destId="{EBD6A430-8D5E-423D-AFAF-544A7A1CD075}" srcOrd="7" destOrd="0" parTransId="{9ECAED38-FFF9-43C5-8FE9-6930FBCF0F4D}" sibTransId="{2374FE09-C1E1-4C5D-8C48-A67A3E186A3B}"/>
    <dgm:cxn modelId="{735F3676-B333-4EE8-A2B6-8F92070B61A0}" type="presOf" srcId="{EBD6A430-8D5E-423D-AFAF-544A7A1CD075}" destId="{147A6867-B444-4D35-9754-2E5CFDC1BC57}" srcOrd="0" destOrd="8" presId="urn:microsoft.com/office/officeart/2005/8/layout/hProcess9"/>
    <dgm:cxn modelId="{9E76B277-7B10-439F-AC6C-09E35B6D6237}" srcId="{9F484272-1157-47B9-9626-07874A48F798}" destId="{BA679DE8-9732-4B27-89D6-F7B6463CA90B}" srcOrd="2" destOrd="0" parTransId="{B5C9C225-EF02-4302-A125-448D3156ED5D}" sibTransId="{6E2CC77D-A2B1-4166-9E8E-5ADFC2272285}"/>
    <dgm:cxn modelId="{0A35B557-6619-42F1-A911-22CA16D75824}" srcId="{B7FFCA70-C254-4BF5-A5E6-2484E489764C}" destId="{9F484272-1157-47B9-9626-07874A48F798}" srcOrd="1" destOrd="0" parTransId="{CCC56CAB-574D-42A5-92DD-C0D5B23A48CB}" sibTransId="{02FD3278-F6C9-46BC-86D1-5C6A54D222E9}"/>
    <dgm:cxn modelId="{22F5D058-2FA8-4C6F-8591-112323121557}" type="presOf" srcId="{9F484272-1157-47B9-9626-07874A48F798}" destId="{147A6867-B444-4D35-9754-2E5CFDC1BC57}" srcOrd="0" destOrd="0" presId="urn:microsoft.com/office/officeart/2005/8/layout/hProcess9"/>
    <dgm:cxn modelId="{917EEE78-239A-416D-B65C-F65C227D57B2}" srcId="{8A39D6BB-A6AE-4C6A-B1C7-1F0BC4036A72}" destId="{A25201DF-5E17-49AB-A9B2-B32D268A5C58}" srcOrd="2" destOrd="0" parTransId="{F584417C-AC2C-4B9D-A771-9D220C333DCE}" sibTransId="{A45D5958-5FBC-479D-87A8-3C816D25E265}"/>
    <dgm:cxn modelId="{17D1D587-2095-40E8-9C36-0A64F876D161}" srcId="{B7FFCA70-C254-4BF5-A5E6-2484E489764C}" destId="{8A39D6BB-A6AE-4C6A-B1C7-1F0BC4036A72}" srcOrd="0" destOrd="0" parTransId="{8C0777DC-9E14-4DF3-9E3D-F19E38D71A3E}" sibTransId="{9150A328-D27A-4315-A71A-AC438AD5F146}"/>
    <dgm:cxn modelId="{E5D23F8D-2F0A-4A90-926E-3A27420171C4}" srcId="{8A39D6BB-A6AE-4C6A-B1C7-1F0BC4036A72}" destId="{D55C8292-911C-44A5-A84A-4BAA9A18C51D}" srcOrd="4" destOrd="0" parTransId="{6C162A9B-51BC-4BAB-81F5-2944ECAFF0BE}" sibTransId="{47814BF5-E37E-4E53-A047-D0C9D0DADD21}"/>
    <dgm:cxn modelId="{E3971D8E-D7F7-4EF8-A918-361616D38264}" srcId="{9F484272-1157-47B9-9626-07874A48F798}" destId="{CAABEDD2-7F3B-455D-8224-070D958F8E90}" srcOrd="4" destOrd="0" parTransId="{5086AA88-FE66-43BC-8902-92E5093BBA49}" sibTransId="{8B6AF993-A3DB-4583-8A55-E119D64DDEF8}"/>
    <dgm:cxn modelId="{3CB0549E-2351-4F85-9D40-DA84B7DACE66}" srcId="{9F484272-1157-47B9-9626-07874A48F798}" destId="{E0715403-74F8-4F23-B5CE-A256ECC56FCB}" srcOrd="0" destOrd="0" parTransId="{E7CE062C-A87B-487F-82A1-1DF2535BA93C}" sibTransId="{1B81C2C8-C83E-46A2-9FB4-D9CF694427E2}"/>
    <dgm:cxn modelId="{50FA0E9F-F377-4343-AF32-86BE9D886C24}" type="presOf" srcId="{BA679DE8-9732-4B27-89D6-F7B6463CA90B}" destId="{147A6867-B444-4D35-9754-2E5CFDC1BC57}" srcOrd="0" destOrd="3" presId="urn:microsoft.com/office/officeart/2005/8/layout/hProcess9"/>
    <dgm:cxn modelId="{F5FFACA8-BCD3-43FF-A407-7E328BDC8279}" type="presOf" srcId="{B903AFF1-AC66-409D-ABA3-4B5EF4609DDC}" destId="{54148D45-C9A9-43CC-9989-58547C69D6B8}" srcOrd="0" destOrd="4" presId="urn:microsoft.com/office/officeart/2005/8/layout/hProcess9"/>
    <dgm:cxn modelId="{1E5A22AE-5084-4CDA-A45E-8F90BFAAE7F7}" srcId="{9F484272-1157-47B9-9626-07874A48F798}" destId="{BE92871A-C484-4990-8947-B51861BABCE8}" srcOrd="1" destOrd="0" parTransId="{17DCE2A3-2C3A-4FDC-8C3A-FF52ACAA0473}" sibTransId="{04BCF568-57CB-4BA9-8B97-86836C5B11CC}"/>
    <dgm:cxn modelId="{24BCE8C7-C688-41E3-9B0F-8BED0B762B73}" type="presOf" srcId="{DBBF173B-75B9-4DF2-B26E-C7DA71940B7E}" destId="{54148D45-C9A9-43CC-9989-58547C69D6B8}" srcOrd="0" destOrd="2" presId="urn:microsoft.com/office/officeart/2005/8/layout/hProcess9"/>
    <dgm:cxn modelId="{FEA8FAC8-F3AE-47D6-8842-8FC7B4C981F6}" srcId="{8A39D6BB-A6AE-4C6A-B1C7-1F0BC4036A72}" destId="{B903AFF1-AC66-409D-ABA3-4B5EF4609DDC}" srcOrd="3" destOrd="0" parTransId="{6F92812E-F8A1-49BA-AE56-9DFD944A5BFA}" sibTransId="{7EFFB705-52A1-4FF8-AF26-F52FD84D376B}"/>
    <dgm:cxn modelId="{76EF8FCD-E080-4B30-8BC1-7D12953D6AB7}" type="presOf" srcId="{9F384FAF-F56A-4494-83D0-1516CF3ADBF0}" destId="{147A6867-B444-4D35-9754-2E5CFDC1BC57}" srcOrd="0" destOrd="6" presId="urn:microsoft.com/office/officeart/2005/8/layout/hProcess9"/>
    <dgm:cxn modelId="{8FFD88D6-251B-4678-94BA-7F36CF83B715}" type="presOf" srcId="{E0715403-74F8-4F23-B5CE-A256ECC56FCB}" destId="{147A6867-B444-4D35-9754-2E5CFDC1BC57}" srcOrd="0" destOrd="1" presId="urn:microsoft.com/office/officeart/2005/8/layout/hProcess9"/>
    <dgm:cxn modelId="{93171FDD-A5EB-4529-9EAC-113910A6510A}" type="presOf" srcId="{8A39D6BB-A6AE-4C6A-B1C7-1F0BC4036A72}" destId="{54148D45-C9A9-43CC-9989-58547C69D6B8}" srcOrd="0" destOrd="0" presId="urn:microsoft.com/office/officeart/2005/8/layout/hProcess9"/>
    <dgm:cxn modelId="{6811F1EC-4209-4372-9166-A21C676C2796}" type="presOf" srcId="{CF145759-B2FD-4C50-A979-4B390574C535}" destId="{147A6867-B444-4D35-9754-2E5CFDC1BC57}" srcOrd="0" destOrd="7" presId="urn:microsoft.com/office/officeart/2005/8/layout/hProcess9"/>
    <dgm:cxn modelId="{AFD0FB09-4BF6-4818-9E42-12241B40CE00}" type="presParOf" srcId="{599EA19D-BD93-48E7-90BB-3B12334B284C}" destId="{689EC5DF-F4F4-4ACF-8849-D9EFCA81968E}" srcOrd="0" destOrd="0" presId="urn:microsoft.com/office/officeart/2005/8/layout/hProcess9"/>
    <dgm:cxn modelId="{B4BC74D0-E41D-4B58-ACEF-FE9265BCF1D6}" type="presParOf" srcId="{599EA19D-BD93-48E7-90BB-3B12334B284C}" destId="{B685F879-D71F-4667-BE8C-3E4DE0E4F62C}" srcOrd="1" destOrd="0" presId="urn:microsoft.com/office/officeart/2005/8/layout/hProcess9"/>
    <dgm:cxn modelId="{80222BDC-025B-4027-8E9C-ED43AE32FFD1}" type="presParOf" srcId="{B685F879-D71F-4667-BE8C-3E4DE0E4F62C}" destId="{54148D45-C9A9-43CC-9989-58547C69D6B8}" srcOrd="0" destOrd="0" presId="urn:microsoft.com/office/officeart/2005/8/layout/hProcess9"/>
    <dgm:cxn modelId="{81241EC3-F7EB-470F-80D9-82CB8EEA17B6}" type="presParOf" srcId="{B685F879-D71F-4667-BE8C-3E4DE0E4F62C}" destId="{1F36573D-D8C5-498A-A43D-B746DF066E1B}" srcOrd="1" destOrd="0" presId="urn:microsoft.com/office/officeart/2005/8/layout/hProcess9"/>
    <dgm:cxn modelId="{18C21C8B-6AA6-4039-9220-68B1FFB3608A}" type="presParOf" srcId="{B685F879-D71F-4667-BE8C-3E4DE0E4F62C}" destId="{147A6867-B444-4D35-9754-2E5CFDC1BC5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DE372D-8ED0-4B9D-AEA9-4C90F262DA5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392FC65-A9F3-4099-BC3D-733B374E9727}">
      <dgm:prSet/>
      <dgm:spPr/>
      <dgm:t>
        <a:bodyPr/>
        <a:lstStyle/>
        <a:p>
          <a:r>
            <a:rPr lang="en-US"/>
            <a:t>WASH</a:t>
          </a:r>
        </a:p>
      </dgm:t>
    </dgm:pt>
    <dgm:pt modelId="{83E8DE28-BB77-461F-90B1-F8CB20D6457F}" type="parTrans" cxnId="{931AF2FB-A386-4B7F-A399-EA762FDC2DDA}">
      <dgm:prSet/>
      <dgm:spPr/>
      <dgm:t>
        <a:bodyPr/>
        <a:lstStyle/>
        <a:p>
          <a:endParaRPr lang="en-US"/>
        </a:p>
      </dgm:t>
    </dgm:pt>
    <dgm:pt modelId="{0317D2F3-2EDF-4CD0-BBE0-62D645ECA28A}" type="sibTrans" cxnId="{931AF2FB-A386-4B7F-A399-EA762FDC2DDA}">
      <dgm:prSet/>
      <dgm:spPr/>
      <dgm:t>
        <a:bodyPr/>
        <a:lstStyle/>
        <a:p>
          <a:endParaRPr lang="en-US"/>
        </a:p>
      </dgm:t>
    </dgm:pt>
    <dgm:pt modelId="{8E5A0B6F-3174-4997-A551-1E6E04E92199}">
      <dgm:prSet/>
      <dgm:spPr/>
      <dgm:t>
        <a:bodyPr/>
        <a:lstStyle/>
        <a:p>
          <a:r>
            <a:rPr lang="en-US"/>
            <a:t>Nutrition</a:t>
          </a:r>
        </a:p>
      </dgm:t>
    </dgm:pt>
    <dgm:pt modelId="{92747189-1132-4466-860A-5F1C686C5A69}" type="parTrans" cxnId="{993F697E-D7A7-475A-83AE-AEA0BF139C42}">
      <dgm:prSet/>
      <dgm:spPr/>
      <dgm:t>
        <a:bodyPr/>
        <a:lstStyle/>
        <a:p>
          <a:endParaRPr lang="en-US"/>
        </a:p>
      </dgm:t>
    </dgm:pt>
    <dgm:pt modelId="{BD30A6E6-F5AE-4681-B725-B8EBB2B3202E}" type="sibTrans" cxnId="{993F697E-D7A7-475A-83AE-AEA0BF139C42}">
      <dgm:prSet/>
      <dgm:spPr/>
      <dgm:t>
        <a:bodyPr/>
        <a:lstStyle/>
        <a:p>
          <a:endParaRPr lang="en-US"/>
        </a:p>
      </dgm:t>
    </dgm:pt>
    <dgm:pt modelId="{69BA6FED-A70E-40FD-A25A-1DAFAD12F97C}">
      <dgm:prSet/>
      <dgm:spPr/>
      <dgm:t>
        <a:bodyPr/>
        <a:lstStyle/>
        <a:p>
          <a:r>
            <a:rPr lang="en-US"/>
            <a:t>AMR</a:t>
          </a:r>
        </a:p>
      </dgm:t>
    </dgm:pt>
    <dgm:pt modelId="{38828C6E-127F-4C7D-88D0-021562462AF5}" type="parTrans" cxnId="{34115B89-22D3-489C-9A4E-82BE783A971D}">
      <dgm:prSet/>
      <dgm:spPr/>
      <dgm:t>
        <a:bodyPr/>
        <a:lstStyle/>
        <a:p>
          <a:endParaRPr lang="en-US"/>
        </a:p>
      </dgm:t>
    </dgm:pt>
    <dgm:pt modelId="{90441472-CB7C-43D6-9D6C-9FEF1DD33C04}" type="sibTrans" cxnId="{34115B89-22D3-489C-9A4E-82BE783A971D}">
      <dgm:prSet/>
      <dgm:spPr/>
      <dgm:t>
        <a:bodyPr/>
        <a:lstStyle/>
        <a:p>
          <a:endParaRPr lang="en-US"/>
        </a:p>
      </dgm:t>
    </dgm:pt>
    <dgm:pt modelId="{645D3598-461C-49F8-9A44-2FF20E0BD622}">
      <dgm:prSet/>
      <dgm:spPr/>
      <dgm:t>
        <a:bodyPr/>
        <a:lstStyle/>
        <a:p>
          <a:r>
            <a:rPr lang="en-US"/>
            <a:t>SRHR</a:t>
          </a:r>
        </a:p>
      </dgm:t>
    </dgm:pt>
    <dgm:pt modelId="{AEE43AEA-9C12-48B3-BFEE-2A70C88B0FFB}" type="parTrans" cxnId="{A85B788E-FBC6-49C7-B5B5-9204D1A81AE6}">
      <dgm:prSet/>
      <dgm:spPr/>
      <dgm:t>
        <a:bodyPr/>
        <a:lstStyle/>
        <a:p>
          <a:endParaRPr lang="en-US"/>
        </a:p>
      </dgm:t>
    </dgm:pt>
    <dgm:pt modelId="{B8A17146-E079-4B53-B98B-DB4B16228427}" type="sibTrans" cxnId="{A85B788E-FBC6-49C7-B5B5-9204D1A81AE6}">
      <dgm:prSet/>
      <dgm:spPr/>
      <dgm:t>
        <a:bodyPr/>
        <a:lstStyle/>
        <a:p>
          <a:endParaRPr lang="en-US"/>
        </a:p>
      </dgm:t>
    </dgm:pt>
    <dgm:pt modelId="{CC858D5E-6DC3-4BBB-9D9F-FA81C4FBF6A8}">
      <dgm:prSet/>
      <dgm:spPr/>
      <dgm:t>
        <a:bodyPr/>
        <a:lstStyle/>
        <a:p>
          <a:r>
            <a:rPr lang="en-US"/>
            <a:t>Eye</a:t>
          </a:r>
        </a:p>
      </dgm:t>
    </dgm:pt>
    <dgm:pt modelId="{1003E5B5-D4AE-4FCA-A12C-A82FA41CCDC3}" type="parTrans" cxnId="{4DF8548E-C333-42BB-9DF0-D1B234210C58}">
      <dgm:prSet/>
      <dgm:spPr/>
      <dgm:t>
        <a:bodyPr/>
        <a:lstStyle/>
        <a:p>
          <a:endParaRPr lang="en-US"/>
        </a:p>
      </dgm:t>
    </dgm:pt>
    <dgm:pt modelId="{64FA7EA6-7668-4C49-8BA7-92FBCD224B8E}" type="sibTrans" cxnId="{4DF8548E-C333-42BB-9DF0-D1B234210C58}">
      <dgm:prSet/>
      <dgm:spPr/>
      <dgm:t>
        <a:bodyPr/>
        <a:lstStyle/>
        <a:p>
          <a:endParaRPr lang="en-US"/>
        </a:p>
      </dgm:t>
    </dgm:pt>
    <dgm:pt modelId="{FDCD40E0-8001-4E9E-AEB1-3952E5D90F8E}">
      <dgm:prSet/>
      <dgm:spPr/>
      <dgm:t>
        <a:bodyPr/>
        <a:lstStyle/>
        <a:p>
          <a:r>
            <a:rPr lang="en-US"/>
            <a:t>Disability</a:t>
          </a:r>
        </a:p>
      </dgm:t>
    </dgm:pt>
    <dgm:pt modelId="{1444CF07-5929-406A-B879-ED053B44CD4D}" type="parTrans" cxnId="{236C78FE-DE59-4926-A048-ADD09610360D}">
      <dgm:prSet/>
      <dgm:spPr/>
      <dgm:t>
        <a:bodyPr/>
        <a:lstStyle/>
        <a:p>
          <a:endParaRPr lang="en-US"/>
        </a:p>
      </dgm:t>
    </dgm:pt>
    <dgm:pt modelId="{29818E01-6991-4A55-BD7B-FBBD853E7E83}" type="sibTrans" cxnId="{236C78FE-DE59-4926-A048-ADD09610360D}">
      <dgm:prSet/>
      <dgm:spPr/>
      <dgm:t>
        <a:bodyPr/>
        <a:lstStyle/>
        <a:p>
          <a:endParaRPr lang="en-US"/>
        </a:p>
      </dgm:t>
    </dgm:pt>
    <dgm:pt modelId="{C0502E66-A797-44C9-88FD-45AE9C0DFD14}">
      <dgm:prSet/>
      <dgm:spPr/>
      <dgm:t>
        <a:bodyPr/>
        <a:lstStyle/>
        <a:p>
          <a:r>
            <a:rPr lang="en-US"/>
            <a:t>Air Quality</a:t>
          </a:r>
        </a:p>
      </dgm:t>
    </dgm:pt>
    <dgm:pt modelId="{7F16BC9E-D187-414A-9F5F-53CDFA44B9DE}" type="parTrans" cxnId="{BE4807E7-5E9E-45EB-B02E-B7A18851FEDE}">
      <dgm:prSet/>
      <dgm:spPr/>
      <dgm:t>
        <a:bodyPr/>
        <a:lstStyle/>
        <a:p>
          <a:endParaRPr lang="en-US"/>
        </a:p>
      </dgm:t>
    </dgm:pt>
    <dgm:pt modelId="{7DBCBCF9-13B4-4EBD-8B2F-ED044B78CCE8}" type="sibTrans" cxnId="{BE4807E7-5E9E-45EB-B02E-B7A18851FEDE}">
      <dgm:prSet/>
      <dgm:spPr/>
      <dgm:t>
        <a:bodyPr/>
        <a:lstStyle/>
        <a:p>
          <a:endParaRPr lang="en-US"/>
        </a:p>
      </dgm:t>
    </dgm:pt>
    <dgm:pt modelId="{B564FF0E-DB25-49B6-9CD3-D539E6E5FFF4}">
      <dgm:prSet/>
      <dgm:spPr/>
      <dgm:t>
        <a:bodyPr/>
        <a:lstStyle/>
        <a:p>
          <a:r>
            <a:rPr lang="en-US"/>
            <a:t>Others</a:t>
          </a:r>
        </a:p>
      </dgm:t>
    </dgm:pt>
    <dgm:pt modelId="{1F658F15-E31F-41BB-8EEB-97AE1C17E73D}" type="parTrans" cxnId="{899BCD30-677D-4358-805F-E6E3878E0E89}">
      <dgm:prSet/>
      <dgm:spPr/>
      <dgm:t>
        <a:bodyPr/>
        <a:lstStyle/>
        <a:p>
          <a:endParaRPr lang="en-US"/>
        </a:p>
      </dgm:t>
    </dgm:pt>
    <dgm:pt modelId="{0E67EABB-2F19-43E3-8F75-C3ADE41B6F48}" type="sibTrans" cxnId="{899BCD30-677D-4358-805F-E6E3878E0E89}">
      <dgm:prSet/>
      <dgm:spPr/>
      <dgm:t>
        <a:bodyPr/>
        <a:lstStyle/>
        <a:p>
          <a:endParaRPr lang="en-US"/>
        </a:p>
      </dgm:t>
    </dgm:pt>
    <dgm:pt modelId="{6E6FFF4B-57A9-4FD7-A42B-A3ACB3D0383A}" type="pres">
      <dgm:prSet presAssocID="{88DE372D-8ED0-4B9D-AEA9-4C90F262DA5A}" presName="vert0" presStyleCnt="0">
        <dgm:presLayoutVars>
          <dgm:dir/>
          <dgm:animOne val="branch"/>
          <dgm:animLvl val="lvl"/>
        </dgm:presLayoutVars>
      </dgm:prSet>
      <dgm:spPr/>
    </dgm:pt>
    <dgm:pt modelId="{B2B07FD8-5877-474F-8872-F59E48FA4B65}" type="pres">
      <dgm:prSet presAssocID="{3392FC65-A9F3-4099-BC3D-733B374E9727}" presName="thickLine" presStyleLbl="alignNode1" presStyleIdx="0" presStyleCnt="8"/>
      <dgm:spPr/>
    </dgm:pt>
    <dgm:pt modelId="{22760748-D248-4429-B3EE-9143DFA0BCF7}" type="pres">
      <dgm:prSet presAssocID="{3392FC65-A9F3-4099-BC3D-733B374E9727}" presName="horz1" presStyleCnt="0"/>
      <dgm:spPr/>
    </dgm:pt>
    <dgm:pt modelId="{4D38CAE5-E8EA-43BD-8034-E962D42ADFF3}" type="pres">
      <dgm:prSet presAssocID="{3392FC65-A9F3-4099-BC3D-733B374E9727}" presName="tx1" presStyleLbl="revTx" presStyleIdx="0" presStyleCnt="8"/>
      <dgm:spPr/>
    </dgm:pt>
    <dgm:pt modelId="{20F64CFB-FCE2-4B78-91ED-E2D03E0C1963}" type="pres">
      <dgm:prSet presAssocID="{3392FC65-A9F3-4099-BC3D-733B374E9727}" presName="vert1" presStyleCnt="0"/>
      <dgm:spPr/>
    </dgm:pt>
    <dgm:pt modelId="{A9F59848-3029-461A-8545-70CF724E8832}" type="pres">
      <dgm:prSet presAssocID="{8E5A0B6F-3174-4997-A551-1E6E04E92199}" presName="thickLine" presStyleLbl="alignNode1" presStyleIdx="1" presStyleCnt="8"/>
      <dgm:spPr/>
    </dgm:pt>
    <dgm:pt modelId="{11CFC03C-68E7-456E-BE8B-3A6410B916F9}" type="pres">
      <dgm:prSet presAssocID="{8E5A0B6F-3174-4997-A551-1E6E04E92199}" presName="horz1" presStyleCnt="0"/>
      <dgm:spPr/>
    </dgm:pt>
    <dgm:pt modelId="{B9E7E895-3AA5-4A04-A3D6-50DB1D536AD3}" type="pres">
      <dgm:prSet presAssocID="{8E5A0B6F-3174-4997-A551-1E6E04E92199}" presName="tx1" presStyleLbl="revTx" presStyleIdx="1" presStyleCnt="8"/>
      <dgm:spPr/>
    </dgm:pt>
    <dgm:pt modelId="{B8061B87-5E49-497C-9460-4F55B225A570}" type="pres">
      <dgm:prSet presAssocID="{8E5A0B6F-3174-4997-A551-1E6E04E92199}" presName="vert1" presStyleCnt="0"/>
      <dgm:spPr/>
    </dgm:pt>
    <dgm:pt modelId="{26C2F1D9-2438-44AD-A565-C8DEFB7EFAF1}" type="pres">
      <dgm:prSet presAssocID="{69BA6FED-A70E-40FD-A25A-1DAFAD12F97C}" presName="thickLine" presStyleLbl="alignNode1" presStyleIdx="2" presStyleCnt="8"/>
      <dgm:spPr/>
    </dgm:pt>
    <dgm:pt modelId="{40755635-FEAC-44FA-90D2-47AFB941FC41}" type="pres">
      <dgm:prSet presAssocID="{69BA6FED-A70E-40FD-A25A-1DAFAD12F97C}" presName="horz1" presStyleCnt="0"/>
      <dgm:spPr/>
    </dgm:pt>
    <dgm:pt modelId="{8C6438BC-4261-4FD2-AF10-40E4A9B9068D}" type="pres">
      <dgm:prSet presAssocID="{69BA6FED-A70E-40FD-A25A-1DAFAD12F97C}" presName="tx1" presStyleLbl="revTx" presStyleIdx="2" presStyleCnt="8"/>
      <dgm:spPr/>
    </dgm:pt>
    <dgm:pt modelId="{F0ADC7CD-F7C2-4B70-AB07-309E5B3F07C6}" type="pres">
      <dgm:prSet presAssocID="{69BA6FED-A70E-40FD-A25A-1DAFAD12F97C}" presName="vert1" presStyleCnt="0"/>
      <dgm:spPr/>
    </dgm:pt>
    <dgm:pt modelId="{C4F807F8-F5CD-4D55-B61D-98595E96C018}" type="pres">
      <dgm:prSet presAssocID="{645D3598-461C-49F8-9A44-2FF20E0BD622}" presName="thickLine" presStyleLbl="alignNode1" presStyleIdx="3" presStyleCnt="8"/>
      <dgm:spPr/>
    </dgm:pt>
    <dgm:pt modelId="{C555C8FE-E615-4FDE-BD10-BAFC8DE85BAC}" type="pres">
      <dgm:prSet presAssocID="{645D3598-461C-49F8-9A44-2FF20E0BD622}" presName="horz1" presStyleCnt="0"/>
      <dgm:spPr/>
    </dgm:pt>
    <dgm:pt modelId="{B500D16E-1777-44ED-8C88-24582235B9FE}" type="pres">
      <dgm:prSet presAssocID="{645D3598-461C-49F8-9A44-2FF20E0BD622}" presName="tx1" presStyleLbl="revTx" presStyleIdx="3" presStyleCnt="8"/>
      <dgm:spPr/>
    </dgm:pt>
    <dgm:pt modelId="{EF3682D4-D3AA-46E6-94C8-FFE6F3FE49B1}" type="pres">
      <dgm:prSet presAssocID="{645D3598-461C-49F8-9A44-2FF20E0BD622}" presName="vert1" presStyleCnt="0"/>
      <dgm:spPr/>
    </dgm:pt>
    <dgm:pt modelId="{225BFADA-B9F2-4178-8A45-C625BAFFC86C}" type="pres">
      <dgm:prSet presAssocID="{CC858D5E-6DC3-4BBB-9D9F-FA81C4FBF6A8}" presName="thickLine" presStyleLbl="alignNode1" presStyleIdx="4" presStyleCnt="8"/>
      <dgm:spPr/>
    </dgm:pt>
    <dgm:pt modelId="{9ECCE5B5-F9C4-4357-9442-272C519EC68E}" type="pres">
      <dgm:prSet presAssocID="{CC858D5E-6DC3-4BBB-9D9F-FA81C4FBF6A8}" presName="horz1" presStyleCnt="0"/>
      <dgm:spPr/>
    </dgm:pt>
    <dgm:pt modelId="{1CE2B134-9C35-41D3-B130-177C6DE58009}" type="pres">
      <dgm:prSet presAssocID="{CC858D5E-6DC3-4BBB-9D9F-FA81C4FBF6A8}" presName="tx1" presStyleLbl="revTx" presStyleIdx="4" presStyleCnt="8"/>
      <dgm:spPr/>
    </dgm:pt>
    <dgm:pt modelId="{94DA2A7B-C293-41E3-8075-DE7F69516C8F}" type="pres">
      <dgm:prSet presAssocID="{CC858D5E-6DC3-4BBB-9D9F-FA81C4FBF6A8}" presName="vert1" presStyleCnt="0"/>
      <dgm:spPr/>
    </dgm:pt>
    <dgm:pt modelId="{0B1F298A-926F-4FA7-8929-24F8580D39CE}" type="pres">
      <dgm:prSet presAssocID="{FDCD40E0-8001-4E9E-AEB1-3952E5D90F8E}" presName="thickLine" presStyleLbl="alignNode1" presStyleIdx="5" presStyleCnt="8"/>
      <dgm:spPr/>
    </dgm:pt>
    <dgm:pt modelId="{BD287382-AFF5-41D9-8D57-9421EDF04616}" type="pres">
      <dgm:prSet presAssocID="{FDCD40E0-8001-4E9E-AEB1-3952E5D90F8E}" presName="horz1" presStyleCnt="0"/>
      <dgm:spPr/>
    </dgm:pt>
    <dgm:pt modelId="{697F512E-6679-4AC4-9B6F-8BEBA16FEAE7}" type="pres">
      <dgm:prSet presAssocID="{FDCD40E0-8001-4E9E-AEB1-3952E5D90F8E}" presName="tx1" presStyleLbl="revTx" presStyleIdx="5" presStyleCnt="8"/>
      <dgm:spPr/>
    </dgm:pt>
    <dgm:pt modelId="{C5C19DE4-0DE2-4872-BE91-849F954AEDC9}" type="pres">
      <dgm:prSet presAssocID="{FDCD40E0-8001-4E9E-AEB1-3952E5D90F8E}" presName="vert1" presStyleCnt="0"/>
      <dgm:spPr/>
    </dgm:pt>
    <dgm:pt modelId="{CBA71AA3-AFA9-4EF3-9EDD-EFEA81B8E655}" type="pres">
      <dgm:prSet presAssocID="{C0502E66-A797-44C9-88FD-45AE9C0DFD14}" presName="thickLine" presStyleLbl="alignNode1" presStyleIdx="6" presStyleCnt="8"/>
      <dgm:spPr/>
    </dgm:pt>
    <dgm:pt modelId="{F09A73A4-188E-4C37-8BD5-21387D2A6BEF}" type="pres">
      <dgm:prSet presAssocID="{C0502E66-A797-44C9-88FD-45AE9C0DFD14}" presName="horz1" presStyleCnt="0"/>
      <dgm:spPr/>
    </dgm:pt>
    <dgm:pt modelId="{4C8A804F-2ED1-461D-B57A-8EBCA3F849E8}" type="pres">
      <dgm:prSet presAssocID="{C0502E66-A797-44C9-88FD-45AE9C0DFD14}" presName="tx1" presStyleLbl="revTx" presStyleIdx="6" presStyleCnt="8"/>
      <dgm:spPr/>
    </dgm:pt>
    <dgm:pt modelId="{3B50A269-306A-4AB4-BC6B-302B1D4D869B}" type="pres">
      <dgm:prSet presAssocID="{C0502E66-A797-44C9-88FD-45AE9C0DFD14}" presName="vert1" presStyleCnt="0"/>
      <dgm:spPr/>
    </dgm:pt>
    <dgm:pt modelId="{3EA9DAB1-967D-418C-ACBD-72D91EE4E37D}" type="pres">
      <dgm:prSet presAssocID="{B564FF0E-DB25-49B6-9CD3-D539E6E5FFF4}" presName="thickLine" presStyleLbl="alignNode1" presStyleIdx="7" presStyleCnt="8"/>
      <dgm:spPr/>
    </dgm:pt>
    <dgm:pt modelId="{1A51A9FC-7315-46BE-8322-9DA9A80938DD}" type="pres">
      <dgm:prSet presAssocID="{B564FF0E-DB25-49B6-9CD3-D539E6E5FFF4}" presName="horz1" presStyleCnt="0"/>
      <dgm:spPr/>
    </dgm:pt>
    <dgm:pt modelId="{F26B8665-359D-44D5-BB59-7BD6E083D106}" type="pres">
      <dgm:prSet presAssocID="{B564FF0E-DB25-49B6-9CD3-D539E6E5FFF4}" presName="tx1" presStyleLbl="revTx" presStyleIdx="7" presStyleCnt="8"/>
      <dgm:spPr/>
    </dgm:pt>
    <dgm:pt modelId="{057A013D-1B6E-4D11-9F9B-E7AEDF2571CC}" type="pres">
      <dgm:prSet presAssocID="{B564FF0E-DB25-49B6-9CD3-D539E6E5FFF4}" presName="vert1" presStyleCnt="0"/>
      <dgm:spPr/>
    </dgm:pt>
  </dgm:ptLst>
  <dgm:cxnLst>
    <dgm:cxn modelId="{A149FD13-16FC-4D26-9286-C0AF9A74C52F}" type="presOf" srcId="{B564FF0E-DB25-49B6-9CD3-D539E6E5FFF4}" destId="{F26B8665-359D-44D5-BB59-7BD6E083D106}" srcOrd="0" destOrd="0" presId="urn:microsoft.com/office/officeart/2008/layout/LinedList"/>
    <dgm:cxn modelId="{EF60091A-C306-41A8-BBEB-BF08FF56E99F}" type="presOf" srcId="{8E5A0B6F-3174-4997-A551-1E6E04E92199}" destId="{B9E7E895-3AA5-4A04-A3D6-50DB1D536AD3}" srcOrd="0" destOrd="0" presId="urn:microsoft.com/office/officeart/2008/layout/LinedList"/>
    <dgm:cxn modelId="{899BCD30-677D-4358-805F-E6E3878E0E89}" srcId="{88DE372D-8ED0-4B9D-AEA9-4C90F262DA5A}" destId="{B564FF0E-DB25-49B6-9CD3-D539E6E5FFF4}" srcOrd="7" destOrd="0" parTransId="{1F658F15-E31F-41BB-8EEB-97AE1C17E73D}" sibTransId="{0E67EABB-2F19-43E3-8F75-C3ADE41B6F48}"/>
    <dgm:cxn modelId="{198A0334-E911-4D76-B86C-FD3DE4E1609F}" type="presOf" srcId="{88DE372D-8ED0-4B9D-AEA9-4C90F262DA5A}" destId="{6E6FFF4B-57A9-4FD7-A42B-A3ACB3D0383A}" srcOrd="0" destOrd="0" presId="urn:microsoft.com/office/officeart/2008/layout/LinedList"/>
    <dgm:cxn modelId="{993F697E-D7A7-475A-83AE-AEA0BF139C42}" srcId="{88DE372D-8ED0-4B9D-AEA9-4C90F262DA5A}" destId="{8E5A0B6F-3174-4997-A551-1E6E04E92199}" srcOrd="1" destOrd="0" parTransId="{92747189-1132-4466-860A-5F1C686C5A69}" sibTransId="{BD30A6E6-F5AE-4681-B725-B8EBB2B3202E}"/>
    <dgm:cxn modelId="{34115B89-22D3-489C-9A4E-82BE783A971D}" srcId="{88DE372D-8ED0-4B9D-AEA9-4C90F262DA5A}" destId="{69BA6FED-A70E-40FD-A25A-1DAFAD12F97C}" srcOrd="2" destOrd="0" parTransId="{38828C6E-127F-4C7D-88D0-021562462AF5}" sibTransId="{90441472-CB7C-43D6-9D6C-9FEF1DD33C04}"/>
    <dgm:cxn modelId="{D7B7498A-A2B4-48B5-B2ED-3DA399529084}" type="presOf" srcId="{3392FC65-A9F3-4099-BC3D-733B374E9727}" destId="{4D38CAE5-E8EA-43BD-8034-E962D42ADFF3}" srcOrd="0" destOrd="0" presId="urn:microsoft.com/office/officeart/2008/layout/LinedList"/>
    <dgm:cxn modelId="{4DF8548E-C333-42BB-9DF0-D1B234210C58}" srcId="{88DE372D-8ED0-4B9D-AEA9-4C90F262DA5A}" destId="{CC858D5E-6DC3-4BBB-9D9F-FA81C4FBF6A8}" srcOrd="4" destOrd="0" parTransId="{1003E5B5-D4AE-4FCA-A12C-A82FA41CCDC3}" sibTransId="{64FA7EA6-7668-4C49-8BA7-92FBCD224B8E}"/>
    <dgm:cxn modelId="{A85B788E-FBC6-49C7-B5B5-9204D1A81AE6}" srcId="{88DE372D-8ED0-4B9D-AEA9-4C90F262DA5A}" destId="{645D3598-461C-49F8-9A44-2FF20E0BD622}" srcOrd="3" destOrd="0" parTransId="{AEE43AEA-9C12-48B3-BFEE-2A70C88B0FFB}" sibTransId="{B8A17146-E079-4B53-B98B-DB4B16228427}"/>
    <dgm:cxn modelId="{E9627393-C5A9-4F65-BCAA-B99587AF2C4C}" type="presOf" srcId="{645D3598-461C-49F8-9A44-2FF20E0BD622}" destId="{B500D16E-1777-44ED-8C88-24582235B9FE}" srcOrd="0" destOrd="0" presId="urn:microsoft.com/office/officeart/2008/layout/LinedList"/>
    <dgm:cxn modelId="{AC346495-C533-4896-AE0C-A87A91D95ABB}" type="presOf" srcId="{C0502E66-A797-44C9-88FD-45AE9C0DFD14}" destId="{4C8A804F-2ED1-461D-B57A-8EBCA3F849E8}" srcOrd="0" destOrd="0" presId="urn:microsoft.com/office/officeart/2008/layout/LinedList"/>
    <dgm:cxn modelId="{902A7798-784A-4CAE-8791-0403E20133D6}" type="presOf" srcId="{FDCD40E0-8001-4E9E-AEB1-3952E5D90F8E}" destId="{697F512E-6679-4AC4-9B6F-8BEBA16FEAE7}" srcOrd="0" destOrd="0" presId="urn:microsoft.com/office/officeart/2008/layout/LinedList"/>
    <dgm:cxn modelId="{48361FAD-6BF9-41D7-8E44-A881F544952F}" type="presOf" srcId="{CC858D5E-6DC3-4BBB-9D9F-FA81C4FBF6A8}" destId="{1CE2B134-9C35-41D3-B130-177C6DE58009}" srcOrd="0" destOrd="0" presId="urn:microsoft.com/office/officeart/2008/layout/LinedList"/>
    <dgm:cxn modelId="{601CF5E5-2E06-423B-A618-40F211CFBC9C}" type="presOf" srcId="{69BA6FED-A70E-40FD-A25A-1DAFAD12F97C}" destId="{8C6438BC-4261-4FD2-AF10-40E4A9B9068D}" srcOrd="0" destOrd="0" presId="urn:microsoft.com/office/officeart/2008/layout/LinedList"/>
    <dgm:cxn modelId="{BE4807E7-5E9E-45EB-B02E-B7A18851FEDE}" srcId="{88DE372D-8ED0-4B9D-AEA9-4C90F262DA5A}" destId="{C0502E66-A797-44C9-88FD-45AE9C0DFD14}" srcOrd="6" destOrd="0" parTransId="{7F16BC9E-D187-414A-9F5F-53CDFA44B9DE}" sibTransId="{7DBCBCF9-13B4-4EBD-8B2F-ED044B78CCE8}"/>
    <dgm:cxn modelId="{931AF2FB-A386-4B7F-A399-EA762FDC2DDA}" srcId="{88DE372D-8ED0-4B9D-AEA9-4C90F262DA5A}" destId="{3392FC65-A9F3-4099-BC3D-733B374E9727}" srcOrd="0" destOrd="0" parTransId="{83E8DE28-BB77-461F-90B1-F8CB20D6457F}" sibTransId="{0317D2F3-2EDF-4CD0-BBE0-62D645ECA28A}"/>
    <dgm:cxn modelId="{236C78FE-DE59-4926-A048-ADD09610360D}" srcId="{88DE372D-8ED0-4B9D-AEA9-4C90F262DA5A}" destId="{FDCD40E0-8001-4E9E-AEB1-3952E5D90F8E}" srcOrd="5" destOrd="0" parTransId="{1444CF07-5929-406A-B879-ED053B44CD4D}" sibTransId="{29818E01-6991-4A55-BD7B-FBBD853E7E83}"/>
    <dgm:cxn modelId="{297211CF-0199-4E6B-9547-52B1A1AAB499}" type="presParOf" srcId="{6E6FFF4B-57A9-4FD7-A42B-A3ACB3D0383A}" destId="{B2B07FD8-5877-474F-8872-F59E48FA4B65}" srcOrd="0" destOrd="0" presId="urn:microsoft.com/office/officeart/2008/layout/LinedList"/>
    <dgm:cxn modelId="{003AFD9F-6108-45FE-8401-3045D1764C82}" type="presParOf" srcId="{6E6FFF4B-57A9-4FD7-A42B-A3ACB3D0383A}" destId="{22760748-D248-4429-B3EE-9143DFA0BCF7}" srcOrd="1" destOrd="0" presId="urn:microsoft.com/office/officeart/2008/layout/LinedList"/>
    <dgm:cxn modelId="{64D6699F-ED78-4E33-914E-B3DE3393B2AB}" type="presParOf" srcId="{22760748-D248-4429-B3EE-9143DFA0BCF7}" destId="{4D38CAE5-E8EA-43BD-8034-E962D42ADFF3}" srcOrd="0" destOrd="0" presId="urn:microsoft.com/office/officeart/2008/layout/LinedList"/>
    <dgm:cxn modelId="{0A3B14AD-1B26-438E-A530-1318AC39992B}" type="presParOf" srcId="{22760748-D248-4429-B3EE-9143DFA0BCF7}" destId="{20F64CFB-FCE2-4B78-91ED-E2D03E0C1963}" srcOrd="1" destOrd="0" presId="urn:microsoft.com/office/officeart/2008/layout/LinedList"/>
    <dgm:cxn modelId="{783F0FC2-6768-44C1-8E40-AAF5BE584C7C}" type="presParOf" srcId="{6E6FFF4B-57A9-4FD7-A42B-A3ACB3D0383A}" destId="{A9F59848-3029-461A-8545-70CF724E8832}" srcOrd="2" destOrd="0" presId="urn:microsoft.com/office/officeart/2008/layout/LinedList"/>
    <dgm:cxn modelId="{3ACA46C7-DBE7-4B4D-AD72-016EBEA2D976}" type="presParOf" srcId="{6E6FFF4B-57A9-4FD7-A42B-A3ACB3D0383A}" destId="{11CFC03C-68E7-456E-BE8B-3A6410B916F9}" srcOrd="3" destOrd="0" presId="urn:microsoft.com/office/officeart/2008/layout/LinedList"/>
    <dgm:cxn modelId="{2E36E828-40AC-4C08-B8D3-E23363611A2D}" type="presParOf" srcId="{11CFC03C-68E7-456E-BE8B-3A6410B916F9}" destId="{B9E7E895-3AA5-4A04-A3D6-50DB1D536AD3}" srcOrd="0" destOrd="0" presId="urn:microsoft.com/office/officeart/2008/layout/LinedList"/>
    <dgm:cxn modelId="{451F857E-B70C-4C8C-A770-E10ECCACE684}" type="presParOf" srcId="{11CFC03C-68E7-456E-BE8B-3A6410B916F9}" destId="{B8061B87-5E49-497C-9460-4F55B225A570}" srcOrd="1" destOrd="0" presId="urn:microsoft.com/office/officeart/2008/layout/LinedList"/>
    <dgm:cxn modelId="{089D4EC0-6400-4183-BEB0-16A71C00968C}" type="presParOf" srcId="{6E6FFF4B-57A9-4FD7-A42B-A3ACB3D0383A}" destId="{26C2F1D9-2438-44AD-A565-C8DEFB7EFAF1}" srcOrd="4" destOrd="0" presId="urn:microsoft.com/office/officeart/2008/layout/LinedList"/>
    <dgm:cxn modelId="{8B1850DF-D176-4C4D-92A9-8E9AD97213D7}" type="presParOf" srcId="{6E6FFF4B-57A9-4FD7-A42B-A3ACB3D0383A}" destId="{40755635-FEAC-44FA-90D2-47AFB941FC41}" srcOrd="5" destOrd="0" presId="urn:microsoft.com/office/officeart/2008/layout/LinedList"/>
    <dgm:cxn modelId="{21BF19C8-5C62-4234-A6CA-BE2C9D6A6D9B}" type="presParOf" srcId="{40755635-FEAC-44FA-90D2-47AFB941FC41}" destId="{8C6438BC-4261-4FD2-AF10-40E4A9B9068D}" srcOrd="0" destOrd="0" presId="urn:microsoft.com/office/officeart/2008/layout/LinedList"/>
    <dgm:cxn modelId="{F57AFC7D-BCBF-414D-AFD0-6155CE70B2B3}" type="presParOf" srcId="{40755635-FEAC-44FA-90D2-47AFB941FC41}" destId="{F0ADC7CD-F7C2-4B70-AB07-309E5B3F07C6}" srcOrd="1" destOrd="0" presId="urn:microsoft.com/office/officeart/2008/layout/LinedList"/>
    <dgm:cxn modelId="{3A1F5702-B3DE-480E-A6FF-F570D782D57B}" type="presParOf" srcId="{6E6FFF4B-57A9-4FD7-A42B-A3ACB3D0383A}" destId="{C4F807F8-F5CD-4D55-B61D-98595E96C018}" srcOrd="6" destOrd="0" presId="urn:microsoft.com/office/officeart/2008/layout/LinedList"/>
    <dgm:cxn modelId="{67583FC2-3CB4-42A0-A58A-23EF87333F68}" type="presParOf" srcId="{6E6FFF4B-57A9-4FD7-A42B-A3ACB3D0383A}" destId="{C555C8FE-E615-4FDE-BD10-BAFC8DE85BAC}" srcOrd="7" destOrd="0" presId="urn:microsoft.com/office/officeart/2008/layout/LinedList"/>
    <dgm:cxn modelId="{DEF954E1-1A22-45BF-8DCF-56D7DCA771CF}" type="presParOf" srcId="{C555C8FE-E615-4FDE-BD10-BAFC8DE85BAC}" destId="{B500D16E-1777-44ED-8C88-24582235B9FE}" srcOrd="0" destOrd="0" presId="urn:microsoft.com/office/officeart/2008/layout/LinedList"/>
    <dgm:cxn modelId="{C21F07C9-2E2E-4D33-AC44-FE3C608A59A2}" type="presParOf" srcId="{C555C8FE-E615-4FDE-BD10-BAFC8DE85BAC}" destId="{EF3682D4-D3AA-46E6-94C8-FFE6F3FE49B1}" srcOrd="1" destOrd="0" presId="urn:microsoft.com/office/officeart/2008/layout/LinedList"/>
    <dgm:cxn modelId="{9F083A07-F298-4E92-BA11-7798A770E012}" type="presParOf" srcId="{6E6FFF4B-57A9-4FD7-A42B-A3ACB3D0383A}" destId="{225BFADA-B9F2-4178-8A45-C625BAFFC86C}" srcOrd="8" destOrd="0" presId="urn:microsoft.com/office/officeart/2008/layout/LinedList"/>
    <dgm:cxn modelId="{66F8052A-4596-4F25-905E-DD279DD70647}" type="presParOf" srcId="{6E6FFF4B-57A9-4FD7-A42B-A3ACB3D0383A}" destId="{9ECCE5B5-F9C4-4357-9442-272C519EC68E}" srcOrd="9" destOrd="0" presId="urn:microsoft.com/office/officeart/2008/layout/LinedList"/>
    <dgm:cxn modelId="{C4FC6499-2878-4648-AF40-BA6F4D6879F8}" type="presParOf" srcId="{9ECCE5B5-F9C4-4357-9442-272C519EC68E}" destId="{1CE2B134-9C35-41D3-B130-177C6DE58009}" srcOrd="0" destOrd="0" presId="urn:microsoft.com/office/officeart/2008/layout/LinedList"/>
    <dgm:cxn modelId="{7209CEE4-CAE4-4CFF-9A76-05686CF7786C}" type="presParOf" srcId="{9ECCE5B5-F9C4-4357-9442-272C519EC68E}" destId="{94DA2A7B-C293-41E3-8075-DE7F69516C8F}" srcOrd="1" destOrd="0" presId="urn:microsoft.com/office/officeart/2008/layout/LinedList"/>
    <dgm:cxn modelId="{5F0FD13B-B3A4-408F-B2E9-BA8F003C4F90}" type="presParOf" srcId="{6E6FFF4B-57A9-4FD7-A42B-A3ACB3D0383A}" destId="{0B1F298A-926F-4FA7-8929-24F8580D39CE}" srcOrd="10" destOrd="0" presId="urn:microsoft.com/office/officeart/2008/layout/LinedList"/>
    <dgm:cxn modelId="{0C5C582C-806C-4A4D-B885-68343E631526}" type="presParOf" srcId="{6E6FFF4B-57A9-4FD7-A42B-A3ACB3D0383A}" destId="{BD287382-AFF5-41D9-8D57-9421EDF04616}" srcOrd="11" destOrd="0" presId="urn:microsoft.com/office/officeart/2008/layout/LinedList"/>
    <dgm:cxn modelId="{065BDBE9-3C53-4BAF-B29A-C9038C6A3A70}" type="presParOf" srcId="{BD287382-AFF5-41D9-8D57-9421EDF04616}" destId="{697F512E-6679-4AC4-9B6F-8BEBA16FEAE7}" srcOrd="0" destOrd="0" presId="urn:microsoft.com/office/officeart/2008/layout/LinedList"/>
    <dgm:cxn modelId="{163928DB-F865-472B-B8CE-FF8DF1E51D60}" type="presParOf" srcId="{BD287382-AFF5-41D9-8D57-9421EDF04616}" destId="{C5C19DE4-0DE2-4872-BE91-849F954AEDC9}" srcOrd="1" destOrd="0" presId="urn:microsoft.com/office/officeart/2008/layout/LinedList"/>
    <dgm:cxn modelId="{90E14349-E81E-409F-ABD8-A5F4A0C1BCEE}" type="presParOf" srcId="{6E6FFF4B-57A9-4FD7-A42B-A3ACB3D0383A}" destId="{CBA71AA3-AFA9-4EF3-9EDD-EFEA81B8E655}" srcOrd="12" destOrd="0" presId="urn:microsoft.com/office/officeart/2008/layout/LinedList"/>
    <dgm:cxn modelId="{DBC0350F-EB86-4331-8E47-3DD21367945E}" type="presParOf" srcId="{6E6FFF4B-57A9-4FD7-A42B-A3ACB3D0383A}" destId="{F09A73A4-188E-4C37-8BD5-21387D2A6BEF}" srcOrd="13" destOrd="0" presId="urn:microsoft.com/office/officeart/2008/layout/LinedList"/>
    <dgm:cxn modelId="{9B8518BE-6FEF-4665-A37D-7FBDABF90D2F}" type="presParOf" srcId="{F09A73A4-188E-4C37-8BD5-21387D2A6BEF}" destId="{4C8A804F-2ED1-461D-B57A-8EBCA3F849E8}" srcOrd="0" destOrd="0" presId="urn:microsoft.com/office/officeart/2008/layout/LinedList"/>
    <dgm:cxn modelId="{AB96F6BE-1C53-4F05-A8E3-F920C0B3401E}" type="presParOf" srcId="{F09A73A4-188E-4C37-8BD5-21387D2A6BEF}" destId="{3B50A269-306A-4AB4-BC6B-302B1D4D869B}" srcOrd="1" destOrd="0" presId="urn:microsoft.com/office/officeart/2008/layout/LinedList"/>
    <dgm:cxn modelId="{55A330EA-CB9C-4537-9044-20B2CADB10D3}" type="presParOf" srcId="{6E6FFF4B-57A9-4FD7-A42B-A3ACB3D0383A}" destId="{3EA9DAB1-967D-418C-ACBD-72D91EE4E37D}" srcOrd="14" destOrd="0" presId="urn:microsoft.com/office/officeart/2008/layout/LinedList"/>
    <dgm:cxn modelId="{41299029-1C23-4B09-844D-A3063D6A9ADC}" type="presParOf" srcId="{6E6FFF4B-57A9-4FD7-A42B-A3ACB3D0383A}" destId="{1A51A9FC-7315-46BE-8322-9DA9A80938DD}" srcOrd="15" destOrd="0" presId="urn:microsoft.com/office/officeart/2008/layout/LinedList"/>
    <dgm:cxn modelId="{C74C64C2-A3CD-410D-8590-8A9BC6E374D0}" type="presParOf" srcId="{1A51A9FC-7315-46BE-8322-9DA9A80938DD}" destId="{F26B8665-359D-44D5-BB59-7BD6E083D106}" srcOrd="0" destOrd="0" presId="urn:microsoft.com/office/officeart/2008/layout/LinedList"/>
    <dgm:cxn modelId="{C10EA1DA-C271-4682-A57B-A5C3D94A1D50}" type="presParOf" srcId="{1A51A9FC-7315-46BE-8322-9DA9A80938DD}" destId="{057A013D-1B6E-4D11-9F9B-E7AEDF2571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EC5DF-F4F4-4ACF-8849-D9EFCA81968E}">
      <dsp:nvSpPr>
        <dsp:cNvPr id="0" name=""/>
        <dsp:cNvSpPr/>
      </dsp:nvSpPr>
      <dsp:spPr>
        <a:xfrm>
          <a:off x="404502" y="0"/>
          <a:ext cx="4584356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48D45-C9A9-43CC-9989-58547C69D6B8}">
      <dsp:nvSpPr>
        <dsp:cNvPr id="0" name=""/>
        <dsp:cNvSpPr/>
      </dsp:nvSpPr>
      <dsp:spPr>
        <a:xfrm>
          <a:off x="0" y="1124968"/>
          <a:ext cx="2816813" cy="2101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FF00"/>
              </a:solidFill>
            </a:rPr>
            <a:t>Policy Documents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National Climate Change Policy 2019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National Health Policy 2019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Second Nationally Determined Contributions (NDC), 2020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National Adaptation Plan, 2021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Nepal Health Sector – Strategic Plan (2023 – 2030)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Health National Adaptation Plan            (H-NAP) (2023-30)</a:t>
          </a:r>
        </a:p>
      </dsp:txBody>
      <dsp:txXfrm>
        <a:off x="102582" y="1227550"/>
        <a:ext cx="2611649" cy="1896236"/>
      </dsp:txXfrm>
    </dsp:sp>
    <dsp:sp modelId="{147A6867-B444-4D35-9754-2E5CFDC1BC57}">
      <dsp:nvSpPr>
        <dsp:cNvPr id="0" name=""/>
        <dsp:cNvSpPr/>
      </dsp:nvSpPr>
      <dsp:spPr>
        <a:xfrm>
          <a:off x="3066947" y="672803"/>
          <a:ext cx="2293542" cy="3005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FF00"/>
              </a:solidFill>
            </a:rPr>
            <a:t>Key Interventions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Advocacy and capacity building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Vulnerability and Adaptation Assessment (VAA)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Strengthening of climate sensitive diseases surveillance system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Entomological survey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Research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Climate resilience and environmental sustainability of HCFs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Baseline assessment of GHG emissions from health sector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Climate resilient WASH</a:t>
          </a:r>
        </a:p>
      </dsp:txBody>
      <dsp:txXfrm>
        <a:off x="3178908" y="784764"/>
        <a:ext cx="2069620" cy="2781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07FD8-5877-474F-8872-F59E48FA4B65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8CAE5-E8EA-43BD-8034-E962D42ADFF3}">
      <dsp:nvSpPr>
        <dsp:cNvPr id="0" name=""/>
        <dsp:cNvSpPr/>
      </dsp:nvSpPr>
      <dsp:spPr>
        <a:xfrm>
          <a:off x="0" y="0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WASH</a:t>
          </a:r>
        </a:p>
      </dsp:txBody>
      <dsp:txXfrm>
        <a:off x="0" y="0"/>
        <a:ext cx="6291714" cy="691341"/>
      </dsp:txXfrm>
    </dsp:sp>
    <dsp:sp modelId="{A9F59848-3029-461A-8545-70CF724E8832}">
      <dsp:nvSpPr>
        <dsp:cNvPr id="0" name=""/>
        <dsp:cNvSpPr/>
      </dsp:nvSpPr>
      <dsp:spPr>
        <a:xfrm>
          <a:off x="0" y="691341"/>
          <a:ext cx="6291714" cy="0"/>
        </a:xfrm>
        <a:prstGeom prst="line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7E895-3AA5-4A04-A3D6-50DB1D536AD3}">
      <dsp:nvSpPr>
        <dsp:cNvPr id="0" name=""/>
        <dsp:cNvSpPr/>
      </dsp:nvSpPr>
      <dsp:spPr>
        <a:xfrm>
          <a:off x="0" y="691341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Nutrition</a:t>
          </a:r>
        </a:p>
      </dsp:txBody>
      <dsp:txXfrm>
        <a:off x="0" y="691341"/>
        <a:ext cx="6291714" cy="691341"/>
      </dsp:txXfrm>
    </dsp:sp>
    <dsp:sp modelId="{26C2F1D9-2438-44AD-A565-C8DEFB7EFAF1}">
      <dsp:nvSpPr>
        <dsp:cNvPr id="0" name=""/>
        <dsp:cNvSpPr/>
      </dsp:nvSpPr>
      <dsp:spPr>
        <a:xfrm>
          <a:off x="0" y="1382683"/>
          <a:ext cx="6291714" cy="0"/>
        </a:xfrm>
        <a:prstGeom prst="line">
          <a:avLst/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1905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438BC-4261-4FD2-AF10-40E4A9B9068D}">
      <dsp:nvSpPr>
        <dsp:cNvPr id="0" name=""/>
        <dsp:cNvSpPr/>
      </dsp:nvSpPr>
      <dsp:spPr>
        <a:xfrm>
          <a:off x="0" y="1382683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AMR</a:t>
          </a:r>
        </a:p>
      </dsp:txBody>
      <dsp:txXfrm>
        <a:off x="0" y="1382683"/>
        <a:ext cx="6291714" cy="691341"/>
      </dsp:txXfrm>
    </dsp:sp>
    <dsp:sp modelId="{C4F807F8-F5CD-4D55-B61D-98595E96C018}">
      <dsp:nvSpPr>
        <dsp:cNvPr id="0" name=""/>
        <dsp:cNvSpPr/>
      </dsp:nvSpPr>
      <dsp:spPr>
        <a:xfrm>
          <a:off x="0" y="2074025"/>
          <a:ext cx="6291714" cy="0"/>
        </a:xfrm>
        <a:prstGeom prst="line">
          <a:avLst/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1905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0D16E-1777-44ED-8C88-24582235B9FE}">
      <dsp:nvSpPr>
        <dsp:cNvPr id="0" name=""/>
        <dsp:cNvSpPr/>
      </dsp:nvSpPr>
      <dsp:spPr>
        <a:xfrm>
          <a:off x="0" y="2074025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SRHR</a:t>
          </a:r>
        </a:p>
      </dsp:txBody>
      <dsp:txXfrm>
        <a:off x="0" y="2074025"/>
        <a:ext cx="6291714" cy="691341"/>
      </dsp:txXfrm>
    </dsp:sp>
    <dsp:sp modelId="{225BFADA-B9F2-4178-8A45-C625BAFFC86C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1905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2B134-9C35-41D3-B130-177C6DE58009}">
      <dsp:nvSpPr>
        <dsp:cNvPr id="0" name=""/>
        <dsp:cNvSpPr/>
      </dsp:nvSpPr>
      <dsp:spPr>
        <a:xfrm>
          <a:off x="0" y="2765367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Eye</a:t>
          </a:r>
        </a:p>
      </dsp:txBody>
      <dsp:txXfrm>
        <a:off x="0" y="2765367"/>
        <a:ext cx="6291714" cy="691341"/>
      </dsp:txXfrm>
    </dsp:sp>
    <dsp:sp modelId="{0B1F298A-926F-4FA7-8929-24F8580D39CE}">
      <dsp:nvSpPr>
        <dsp:cNvPr id="0" name=""/>
        <dsp:cNvSpPr/>
      </dsp:nvSpPr>
      <dsp:spPr>
        <a:xfrm>
          <a:off x="0" y="3456709"/>
          <a:ext cx="6291714" cy="0"/>
        </a:xfrm>
        <a:prstGeom prst="line">
          <a:avLst/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1905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F512E-6679-4AC4-9B6F-8BEBA16FEAE7}">
      <dsp:nvSpPr>
        <dsp:cNvPr id="0" name=""/>
        <dsp:cNvSpPr/>
      </dsp:nvSpPr>
      <dsp:spPr>
        <a:xfrm>
          <a:off x="0" y="3456709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Disability</a:t>
          </a:r>
        </a:p>
      </dsp:txBody>
      <dsp:txXfrm>
        <a:off x="0" y="3456709"/>
        <a:ext cx="6291714" cy="691341"/>
      </dsp:txXfrm>
    </dsp:sp>
    <dsp:sp modelId="{CBA71AA3-AFA9-4EF3-9EDD-EFEA81B8E655}">
      <dsp:nvSpPr>
        <dsp:cNvPr id="0" name=""/>
        <dsp:cNvSpPr/>
      </dsp:nvSpPr>
      <dsp:spPr>
        <a:xfrm>
          <a:off x="0" y="4148051"/>
          <a:ext cx="6291714" cy="0"/>
        </a:xfrm>
        <a:prstGeom prst="line">
          <a:avLst/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1905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A804F-2ED1-461D-B57A-8EBCA3F849E8}">
      <dsp:nvSpPr>
        <dsp:cNvPr id="0" name=""/>
        <dsp:cNvSpPr/>
      </dsp:nvSpPr>
      <dsp:spPr>
        <a:xfrm>
          <a:off x="0" y="4148051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Air Quality</a:t>
          </a:r>
        </a:p>
      </dsp:txBody>
      <dsp:txXfrm>
        <a:off x="0" y="4148051"/>
        <a:ext cx="6291714" cy="691341"/>
      </dsp:txXfrm>
    </dsp:sp>
    <dsp:sp modelId="{3EA9DAB1-967D-418C-ACBD-72D91EE4E37D}">
      <dsp:nvSpPr>
        <dsp:cNvPr id="0" name=""/>
        <dsp:cNvSpPr/>
      </dsp:nvSpPr>
      <dsp:spPr>
        <a:xfrm>
          <a:off x="0" y="4839393"/>
          <a:ext cx="6291714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B8665-359D-44D5-BB59-7BD6E083D106}">
      <dsp:nvSpPr>
        <dsp:cNvPr id="0" name=""/>
        <dsp:cNvSpPr/>
      </dsp:nvSpPr>
      <dsp:spPr>
        <a:xfrm>
          <a:off x="0" y="4839393"/>
          <a:ext cx="6291714" cy="69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Others</a:t>
          </a:r>
        </a:p>
      </dsp:txBody>
      <dsp:txXfrm>
        <a:off x="0" y="4839393"/>
        <a:ext cx="6291714" cy="691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FAAED-FC1B-45DC-9BD3-D6F26CCA8D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AE4AC-9485-48A6-BEC9-16CFB3F39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55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062D-7F0D-4DF3-96B2-7AF672C5B19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21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062D-7F0D-4DF3-96B2-7AF672C5B19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14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37090775-15F2-4467-A9C7-C3E1C5FA98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75A3598A-BEE5-4E94-A8AC-B8F81858D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COP29 health outcomes: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1. Formal announcement of the Baku COP Presidencies Continuity Coalition for Climate and Health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2. Launch of the WHO COP29 Special Report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3. Launch of Quality Criteria for Integrating Health in NDCs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4. Continued work on health indicators under the Global Goal on Adaptation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$300 billion/year instead of demanded $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1.3 trillion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New Collective Quantified Goal (NCQG)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F1E5659E-ADE7-4C85-B1B8-AE6FB8058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E1ADA1-C2BB-411B-9983-B1A2431D0AE2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0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The inventory accounted the emissions and removals from the following four sectors:</a:t>
            </a:r>
          </a:p>
          <a:p>
            <a:pPr algn="l"/>
            <a:r>
              <a:rPr lang="en-US" sz="1200" dirty="0">
                <a:latin typeface="SymbolMT"/>
              </a:rPr>
              <a:t>• </a:t>
            </a:r>
            <a:r>
              <a:rPr lang="en-US" sz="1200" b="1" dirty="0">
                <a:latin typeface="Cambria-Bold"/>
              </a:rPr>
              <a:t>Energy;</a:t>
            </a:r>
          </a:p>
          <a:p>
            <a:pPr algn="l"/>
            <a:r>
              <a:rPr lang="en-US" sz="1200" dirty="0">
                <a:latin typeface="SymbolMT"/>
              </a:rPr>
              <a:t>• </a:t>
            </a:r>
            <a:r>
              <a:rPr lang="en-US" sz="1200" b="1" dirty="0">
                <a:latin typeface="Cambria-Bold"/>
              </a:rPr>
              <a:t>Industrial processes and product use (IPPU);</a:t>
            </a:r>
          </a:p>
          <a:p>
            <a:pPr algn="l"/>
            <a:r>
              <a:rPr lang="en-US" sz="1200" dirty="0">
                <a:latin typeface="SymbolMT"/>
              </a:rPr>
              <a:t>• </a:t>
            </a:r>
            <a:r>
              <a:rPr lang="en-US" sz="1200" b="1" dirty="0">
                <a:latin typeface="Cambria-Bold"/>
              </a:rPr>
              <a:t>Agriculture, forestry, and other land use (AFOLU); and</a:t>
            </a:r>
          </a:p>
          <a:p>
            <a:pPr algn="l"/>
            <a:r>
              <a:rPr lang="en-US" sz="1200" dirty="0">
                <a:latin typeface="SymbolMT"/>
              </a:rPr>
              <a:t>• </a:t>
            </a:r>
            <a:r>
              <a:rPr lang="en-US" sz="1200" b="1" dirty="0">
                <a:latin typeface="Cambria-Bold"/>
              </a:rPr>
              <a:t>Waste.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062D-7F0D-4DF3-96B2-7AF672C5B19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36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highest contributor of GHG emissions per source was contributed by extra supply chain (50%) followed by cooling and fire suppression (28%), stationary combustion (9%), and others (13%).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F9E2-2972-43FE-A69D-2187F4B1C3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3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The threat of climate change to the right to health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062D-7F0D-4DF3-96B2-7AF672C5B19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63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9B6-AB82-0D0C-078D-B6F8E5ADE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AC493-AD4B-42B5-EB00-358E64629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8AF19-5383-1A09-2418-8E0CBFAB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6FDD8-1C16-8095-597B-B8587A54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59C0A-5A09-3671-C0C3-09995EE4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00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AB4A4-3A60-9FE4-A856-E641B8F8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FD1209-4990-4F07-6208-AEB32D13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C7171-119E-B9BE-DAD8-CD0BAFDC0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07D1-C337-342F-9348-89E250C52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788CD-945D-64CB-AB8D-DFA0947A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3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F79DC-D725-4039-464E-D34DB8D70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9AA67-1445-1F4A-A142-84FDACB5B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F1D17-012E-D0EB-A083-583272CE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C18FA-DA02-A080-DF60-57A4FA92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08A06-DE26-3589-02E3-5C7D390E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69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90C12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9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9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001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B56C-9B0B-6984-A8B3-195C105E3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31283-798F-65A9-B05E-EC07F5A9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D16B3-6956-9A23-EEFE-127CE2F29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16703-626A-0C7B-7649-10A991CE7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823D7-81EC-8164-11AD-7DA628E3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1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029C-D344-C8AD-58DF-F873C9E7A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38FCC-41E7-C91D-13BE-64556F758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2818F-8C9E-B816-E40D-817BCB617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2E0B5-5E5B-67D3-C9F5-E7873EB95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4F53-D429-4C71-84C8-FE9444F21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6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2F5EB-027D-7134-BD3C-67858A90A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9A8FA-3AAA-83D6-A831-F64659166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30312-5D15-7722-982D-A94FAFB36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2A785-F46D-F2B0-C7EE-36649AD02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95E64-C025-F1FB-6CED-6F76C898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4010C-8EC7-DE59-B371-3B883B18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3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976D-E62E-C97D-5886-E59FCBBA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82102-576C-4CA9-E010-1DD44BD05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4DC37-FC55-AE19-82DE-4811DD22E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C557DC-5C22-2090-40F0-45E5F9119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159885-716D-6391-71D3-B20D734D3A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B9BCF-884F-65C3-E581-8B40AB505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50CFE-C2AC-24BB-DA28-42D413ED5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E5C65E-55A1-0038-8DEB-4703E336F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7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0FCE-ECE9-F565-3538-41E9893C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F6F04-409F-E1BE-D94A-B3E6A3B1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76FE6-A3A6-7248-275B-499F3842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30567-770C-2625-20D2-BBCB70EA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3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4FC54-E496-FFF8-3108-134E9F3C5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6922F-A1E8-7F41-C6CF-77E66CDF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B378A-8B95-1559-AE73-868DD848C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4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37426-20FD-74C3-981D-5B5EDC6D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6E4E2-D9C0-5D7F-F805-56F13856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08BEB-DC1A-7405-1DF6-D9799FC2D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4739F-3759-8EAD-2B07-FD78761A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B5421-F8A7-3CD9-73D6-0B08E421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22813-0A70-C101-6033-B04EA7A8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7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8189F-C717-030B-2D68-5977BECD5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49120-EFD7-1BF9-C91C-09C7BB7FEA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94888-B213-F0FB-8BCB-13D110316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9EBBF-ED3E-E385-BE55-83A17B12E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BFADF-EFDD-D967-C5D6-AD7AA9B9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15ED5-2720-EF7D-C7E2-90BA5DFE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1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275C47-A398-29BB-3FE2-925CCE71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54A31-FD5B-7705-41D5-CDC88D706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78ACE-608B-3CD8-95E4-ABEFCBBB0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F98E8A-CDC8-45D1-93AC-B758D2FDED6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4864A-BDF2-42DB-4A70-1CA97EDBB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E3FFF-AF90-B751-1664-334DFE2ED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6C5A07-494A-4974-8564-6A4D1E80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9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iver flowing through a city&#10;&#10;AI-generated content may be incorrect.">
            <a:extLst>
              <a:ext uri="{FF2B5EF4-FFF2-40B4-BE49-F238E27FC236}">
                <a16:creationId xmlns:a16="http://schemas.microsoft.com/office/drawing/2014/main" id="{C3B4B1D1-19F2-5D4B-35D7-F3E4B1C02F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" t="9091" r="15495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EDA1CB-A2C6-A854-E27A-32C9AE42AFEB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100" dirty="0">
                <a:solidFill>
                  <a:srgbClr val="0000FF"/>
                </a:solidFill>
              </a:rPr>
              <a:t>Building Climate Resilient Health System in Nepal: </a:t>
            </a:r>
            <a:br>
              <a:rPr lang="en-US" sz="4100" dirty="0">
                <a:solidFill>
                  <a:srgbClr val="0000FF"/>
                </a:solidFill>
              </a:rPr>
            </a:br>
            <a:r>
              <a:rPr lang="en-US" sz="4100" dirty="0">
                <a:solidFill>
                  <a:srgbClr val="0000FF"/>
                </a:solidFill>
              </a:rPr>
              <a:t>Achievements and Way Forward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FAB176B-FCBF-D07C-6DFA-E89A7D0BC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5458847"/>
            <a:ext cx="4280451" cy="1208141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Raja Ram Pote Shrestha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WHO Country Office for Nepal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11 April 2025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43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ACEF4-3390-4950-A366-CEE18E8B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51" y="556464"/>
            <a:ext cx="3624471" cy="38069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j-lt"/>
                <a:cs typeface="+mj-cs"/>
              </a:rPr>
              <a:t>Towards low carbon health system in Nepal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9DFE8A5-DCEC-4A43-B613-D62AC8C57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355" y="172704"/>
            <a:ext cx="2754585" cy="275458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E0BF71-78CD-4FD9-BB54-48CD141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355" y="172704"/>
            <a:ext cx="2754585" cy="2754585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6B7664A-BE61-4A65-B937-A31E08B8B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9001" y="97414"/>
            <a:ext cx="2754585" cy="275458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2C15D2-BA21-43AC-BBD4-ADCF2284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782" y="556463"/>
            <a:ext cx="1465723" cy="1897377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376B64-7D0F-4553-BC39-AD8889787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94898" y="2169581"/>
            <a:ext cx="2504136" cy="2529364"/>
          </a:xfrm>
          <a:custGeom>
            <a:avLst/>
            <a:gdLst>
              <a:gd name="connsiteX0" fmla="*/ 1289342 w 2504136"/>
              <a:gd name="connsiteY0" fmla="*/ 0 h 2529364"/>
              <a:gd name="connsiteX1" fmla="*/ 2477361 w 2504136"/>
              <a:gd name="connsiteY1" fmla="*/ 772411 h 2529364"/>
              <a:gd name="connsiteX2" fmla="*/ 2504136 w 2504136"/>
              <a:gd name="connsiteY2" fmla="*/ 844166 h 2529364"/>
              <a:gd name="connsiteX3" fmla="*/ 2504136 w 2504136"/>
              <a:gd name="connsiteY3" fmla="*/ 1685198 h 2529364"/>
              <a:gd name="connsiteX4" fmla="*/ 2477361 w 2504136"/>
              <a:gd name="connsiteY4" fmla="*/ 1756954 h 2529364"/>
              <a:gd name="connsiteX5" fmla="*/ 1289342 w 2504136"/>
              <a:gd name="connsiteY5" fmla="*/ 2529364 h 2529364"/>
              <a:gd name="connsiteX6" fmla="*/ 0 w 2504136"/>
              <a:gd name="connsiteY6" fmla="*/ 1264682 h 2529364"/>
              <a:gd name="connsiteX7" fmla="*/ 1289342 w 2504136"/>
              <a:gd name="connsiteY7" fmla="*/ 0 h 252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4136" h="2529364">
                <a:moveTo>
                  <a:pt x="1289342" y="0"/>
                </a:moveTo>
                <a:cubicBezTo>
                  <a:pt x="1823405" y="0"/>
                  <a:pt x="2281628" y="318497"/>
                  <a:pt x="2477361" y="772411"/>
                </a:cubicBezTo>
                <a:lnTo>
                  <a:pt x="2504136" y="844166"/>
                </a:lnTo>
                <a:lnTo>
                  <a:pt x="2504136" y="1685198"/>
                </a:lnTo>
                <a:lnTo>
                  <a:pt x="2477361" y="1756954"/>
                </a:lnTo>
                <a:cubicBezTo>
                  <a:pt x="2281628" y="2210867"/>
                  <a:pt x="1823405" y="2529364"/>
                  <a:pt x="1289342" y="2529364"/>
                </a:cubicBezTo>
                <a:cubicBezTo>
                  <a:pt x="577258" y="2529364"/>
                  <a:pt x="0" y="1963147"/>
                  <a:pt x="0" y="1264682"/>
                </a:cubicBezTo>
                <a:cubicBezTo>
                  <a:pt x="0" y="566217"/>
                  <a:pt x="577258" y="0"/>
                  <a:pt x="1289342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4CC68E-3C7E-41A2-9943-3BF895614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94898" y="2169581"/>
            <a:ext cx="2504136" cy="2529364"/>
          </a:xfrm>
          <a:custGeom>
            <a:avLst/>
            <a:gdLst>
              <a:gd name="connsiteX0" fmla="*/ 1289342 w 2504136"/>
              <a:gd name="connsiteY0" fmla="*/ 0 h 2529364"/>
              <a:gd name="connsiteX1" fmla="*/ 2477361 w 2504136"/>
              <a:gd name="connsiteY1" fmla="*/ 772411 h 2529364"/>
              <a:gd name="connsiteX2" fmla="*/ 2504136 w 2504136"/>
              <a:gd name="connsiteY2" fmla="*/ 844166 h 2529364"/>
              <a:gd name="connsiteX3" fmla="*/ 2504136 w 2504136"/>
              <a:gd name="connsiteY3" fmla="*/ 1685198 h 2529364"/>
              <a:gd name="connsiteX4" fmla="*/ 2477361 w 2504136"/>
              <a:gd name="connsiteY4" fmla="*/ 1756954 h 2529364"/>
              <a:gd name="connsiteX5" fmla="*/ 1289342 w 2504136"/>
              <a:gd name="connsiteY5" fmla="*/ 2529364 h 2529364"/>
              <a:gd name="connsiteX6" fmla="*/ 0 w 2504136"/>
              <a:gd name="connsiteY6" fmla="*/ 1264682 h 2529364"/>
              <a:gd name="connsiteX7" fmla="*/ 1289342 w 2504136"/>
              <a:gd name="connsiteY7" fmla="*/ 0 h 252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4136" h="2529364">
                <a:moveTo>
                  <a:pt x="1289342" y="0"/>
                </a:moveTo>
                <a:cubicBezTo>
                  <a:pt x="1823405" y="0"/>
                  <a:pt x="2281628" y="318497"/>
                  <a:pt x="2477361" y="772411"/>
                </a:cubicBezTo>
                <a:lnTo>
                  <a:pt x="2504136" y="844166"/>
                </a:lnTo>
                <a:lnTo>
                  <a:pt x="2504136" y="1685198"/>
                </a:lnTo>
                <a:lnTo>
                  <a:pt x="2477361" y="1756954"/>
                </a:lnTo>
                <a:cubicBezTo>
                  <a:pt x="2281628" y="2210867"/>
                  <a:pt x="1823405" y="2529364"/>
                  <a:pt x="1289342" y="2529364"/>
                </a:cubicBezTo>
                <a:cubicBezTo>
                  <a:pt x="577258" y="2529364"/>
                  <a:pt x="0" y="1963147"/>
                  <a:pt x="0" y="1264682"/>
                </a:cubicBezTo>
                <a:cubicBezTo>
                  <a:pt x="0" y="566217"/>
                  <a:pt x="577258" y="0"/>
                  <a:pt x="1289342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8F4EF6-63F4-4276-92EC-A84D38D15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1905" y="2095246"/>
            <a:ext cx="2578683" cy="252936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270DD9C-2075-4DC8-A1F6-37941B50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9127" y="-20472"/>
            <a:ext cx="2578684" cy="2431322"/>
          </a:xfrm>
          <a:custGeom>
            <a:avLst/>
            <a:gdLst>
              <a:gd name="connsiteX0" fmla="*/ 691905 w 2578684"/>
              <a:gd name="connsiteY0" fmla="*/ 0 h 2431322"/>
              <a:gd name="connsiteX1" fmla="*/ 1886779 w 2578684"/>
              <a:gd name="connsiteY1" fmla="*/ 0 h 2431322"/>
              <a:gd name="connsiteX2" fmla="*/ 1903919 w 2578684"/>
              <a:gd name="connsiteY2" fmla="*/ 8257 h 2431322"/>
              <a:gd name="connsiteX3" fmla="*/ 2578684 w 2578684"/>
              <a:gd name="connsiteY3" fmla="*/ 1141981 h 2431322"/>
              <a:gd name="connsiteX4" fmla="*/ 1289342 w 2578684"/>
              <a:gd name="connsiteY4" fmla="*/ 2431322 h 2431322"/>
              <a:gd name="connsiteX5" fmla="*/ 0 w 2578684"/>
              <a:gd name="connsiteY5" fmla="*/ 1141981 h 2431322"/>
              <a:gd name="connsiteX6" fmla="*/ 674765 w 2578684"/>
              <a:gd name="connsiteY6" fmla="*/ 8257 h 2431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8684" h="2431322">
                <a:moveTo>
                  <a:pt x="691905" y="0"/>
                </a:moveTo>
                <a:lnTo>
                  <a:pt x="1886779" y="0"/>
                </a:lnTo>
                <a:lnTo>
                  <a:pt x="1903919" y="8257"/>
                </a:lnTo>
                <a:cubicBezTo>
                  <a:pt x="2305839" y="226593"/>
                  <a:pt x="2578684" y="652424"/>
                  <a:pt x="2578684" y="1141981"/>
                </a:cubicBezTo>
                <a:cubicBezTo>
                  <a:pt x="2578684" y="1854064"/>
                  <a:pt x="2001426" y="2431322"/>
                  <a:pt x="1289342" y="2431322"/>
                </a:cubicBezTo>
                <a:cubicBezTo>
                  <a:pt x="577258" y="2431322"/>
                  <a:pt x="0" y="1854064"/>
                  <a:pt x="0" y="1141981"/>
                </a:cubicBezTo>
                <a:cubicBezTo>
                  <a:pt x="0" y="652424"/>
                  <a:pt x="272845" y="226593"/>
                  <a:pt x="674765" y="8257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B2E62A3-A22B-4216-BFFB-D0E6D410E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9127" y="-20472"/>
            <a:ext cx="2578684" cy="2431322"/>
          </a:xfrm>
          <a:custGeom>
            <a:avLst/>
            <a:gdLst>
              <a:gd name="connsiteX0" fmla="*/ 691905 w 2578684"/>
              <a:gd name="connsiteY0" fmla="*/ 0 h 2431322"/>
              <a:gd name="connsiteX1" fmla="*/ 1886779 w 2578684"/>
              <a:gd name="connsiteY1" fmla="*/ 0 h 2431322"/>
              <a:gd name="connsiteX2" fmla="*/ 1903919 w 2578684"/>
              <a:gd name="connsiteY2" fmla="*/ 8257 h 2431322"/>
              <a:gd name="connsiteX3" fmla="*/ 2578684 w 2578684"/>
              <a:gd name="connsiteY3" fmla="*/ 1141981 h 2431322"/>
              <a:gd name="connsiteX4" fmla="*/ 1289342 w 2578684"/>
              <a:gd name="connsiteY4" fmla="*/ 2431322 h 2431322"/>
              <a:gd name="connsiteX5" fmla="*/ 0 w 2578684"/>
              <a:gd name="connsiteY5" fmla="*/ 1141981 h 2431322"/>
              <a:gd name="connsiteX6" fmla="*/ 674765 w 2578684"/>
              <a:gd name="connsiteY6" fmla="*/ 8257 h 2431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8684" h="2431322">
                <a:moveTo>
                  <a:pt x="691905" y="0"/>
                </a:moveTo>
                <a:lnTo>
                  <a:pt x="1886779" y="0"/>
                </a:lnTo>
                <a:lnTo>
                  <a:pt x="1903919" y="8257"/>
                </a:lnTo>
                <a:cubicBezTo>
                  <a:pt x="2305839" y="226593"/>
                  <a:pt x="2578684" y="652424"/>
                  <a:pt x="2578684" y="1141981"/>
                </a:cubicBezTo>
                <a:cubicBezTo>
                  <a:pt x="2578684" y="1854064"/>
                  <a:pt x="2001426" y="2431322"/>
                  <a:pt x="1289342" y="2431322"/>
                </a:cubicBezTo>
                <a:cubicBezTo>
                  <a:pt x="577258" y="2431322"/>
                  <a:pt x="0" y="1854064"/>
                  <a:pt x="0" y="1141981"/>
                </a:cubicBezTo>
                <a:cubicBezTo>
                  <a:pt x="0" y="652424"/>
                  <a:pt x="272845" y="226593"/>
                  <a:pt x="674765" y="8257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84A8E03-BC91-4AA0-B5D3-915FDA212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5162" y="-20471"/>
            <a:ext cx="2578684" cy="2355537"/>
          </a:xfrm>
          <a:custGeom>
            <a:avLst/>
            <a:gdLst>
              <a:gd name="connsiteX0" fmla="*/ 564520 w 2578684"/>
              <a:gd name="connsiteY0" fmla="*/ 0 h 2355537"/>
              <a:gd name="connsiteX1" fmla="*/ 2014165 w 2578684"/>
              <a:gd name="connsiteY1" fmla="*/ 0 h 2355537"/>
              <a:gd name="connsiteX2" fmla="*/ 2109483 w 2578684"/>
              <a:gd name="connsiteY2" fmla="*/ 71278 h 2355537"/>
              <a:gd name="connsiteX3" fmla="*/ 2578684 w 2578684"/>
              <a:gd name="connsiteY3" fmla="*/ 1066196 h 2355537"/>
              <a:gd name="connsiteX4" fmla="*/ 1289342 w 2578684"/>
              <a:gd name="connsiteY4" fmla="*/ 2355537 h 2355537"/>
              <a:gd name="connsiteX5" fmla="*/ 0 w 2578684"/>
              <a:gd name="connsiteY5" fmla="*/ 1066196 h 2355537"/>
              <a:gd name="connsiteX6" fmla="*/ 469201 w 2578684"/>
              <a:gd name="connsiteY6" fmla="*/ 71278 h 235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8684" h="2355537">
                <a:moveTo>
                  <a:pt x="564520" y="0"/>
                </a:moveTo>
                <a:lnTo>
                  <a:pt x="2014165" y="0"/>
                </a:lnTo>
                <a:lnTo>
                  <a:pt x="2109483" y="71278"/>
                </a:lnTo>
                <a:cubicBezTo>
                  <a:pt x="2396036" y="307762"/>
                  <a:pt x="2578684" y="665649"/>
                  <a:pt x="2578684" y="1066196"/>
                </a:cubicBezTo>
                <a:cubicBezTo>
                  <a:pt x="2578684" y="1778279"/>
                  <a:pt x="2001426" y="2355537"/>
                  <a:pt x="1289342" y="2355537"/>
                </a:cubicBezTo>
                <a:cubicBezTo>
                  <a:pt x="577258" y="2355537"/>
                  <a:pt x="0" y="1778279"/>
                  <a:pt x="0" y="1066196"/>
                </a:cubicBezTo>
                <a:cubicBezTo>
                  <a:pt x="0" y="665649"/>
                  <a:pt x="182648" y="307762"/>
                  <a:pt x="469201" y="71278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4E7DFB-AB17-437F-B251-8E2460E67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916" y="188339"/>
            <a:ext cx="1204066" cy="1710200"/>
          </a:xfrm>
          <a:prstGeom prst="rect">
            <a:avLst/>
          </a:prstGeom>
        </p:spPr>
      </p:pic>
      <p:grpSp>
        <p:nvGrpSpPr>
          <p:cNvPr id="4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15147" y="265338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07FAD6A-A22B-446D-939E-64E109872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4642" y="3599464"/>
            <a:ext cx="3854368" cy="3271789"/>
          </a:xfrm>
          <a:custGeom>
            <a:avLst/>
            <a:gdLst>
              <a:gd name="connsiteX0" fmla="*/ 1927184 w 3854368"/>
              <a:gd name="connsiteY0" fmla="*/ 0 h 3271789"/>
              <a:gd name="connsiteX1" fmla="*/ 3854368 w 3854368"/>
              <a:gd name="connsiteY1" fmla="*/ 1927184 h 3271789"/>
              <a:gd name="connsiteX2" fmla="*/ 3414293 w 3854368"/>
              <a:gd name="connsiteY2" fmla="*/ 3153052 h 3271789"/>
              <a:gd name="connsiteX3" fmla="*/ 3306377 w 3854368"/>
              <a:gd name="connsiteY3" fmla="*/ 3271789 h 3271789"/>
              <a:gd name="connsiteX4" fmla="*/ 547991 w 3854368"/>
              <a:gd name="connsiteY4" fmla="*/ 3271789 h 3271789"/>
              <a:gd name="connsiteX5" fmla="*/ 440076 w 3854368"/>
              <a:gd name="connsiteY5" fmla="*/ 3153052 h 3271789"/>
              <a:gd name="connsiteX6" fmla="*/ 0 w 3854368"/>
              <a:gd name="connsiteY6" fmla="*/ 1927184 h 3271789"/>
              <a:gd name="connsiteX7" fmla="*/ 1927184 w 3854368"/>
              <a:gd name="connsiteY7" fmla="*/ 0 h 327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368" h="3271789">
                <a:moveTo>
                  <a:pt x="1927184" y="0"/>
                </a:moveTo>
                <a:cubicBezTo>
                  <a:pt x="2991538" y="0"/>
                  <a:pt x="3854368" y="862830"/>
                  <a:pt x="3854368" y="1927184"/>
                </a:cubicBezTo>
                <a:cubicBezTo>
                  <a:pt x="3854368" y="2392839"/>
                  <a:pt x="3689217" y="2819921"/>
                  <a:pt x="3414293" y="3153052"/>
                </a:cubicBezTo>
                <a:lnTo>
                  <a:pt x="3306377" y="3271789"/>
                </a:lnTo>
                <a:lnTo>
                  <a:pt x="547991" y="3271789"/>
                </a:lnTo>
                <a:lnTo>
                  <a:pt x="440076" y="3153052"/>
                </a:lnTo>
                <a:cubicBezTo>
                  <a:pt x="165151" y="2819921"/>
                  <a:pt x="0" y="2392839"/>
                  <a:pt x="0" y="1927184"/>
                </a:cubicBezTo>
                <a:cubicBezTo>
                  <a:pt x="0" y="862830"/>
                  <a:pt x="862830" y="0"/>
                  <a:pt x="1927184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A4BC4F8-D2ED-4E14-9676-1B9B12E03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4642" y="3599464"/>
            <a:ext cx="3854368" cy="3271789"/>
          </a:xfrm>
          <a:custGeom>
            <a:avLst/>
            <a:gdLst>
              <a:gd name="connsiteX0" fmla="*/ 1927184 w 3854368"/>
              <a:gd name="connsiteY0" fmla="*/ 0 h 3271789"/>
              <a:gd name="connsiteX1" fmla="*/ 3854368 w 3854368"/>
              <a:gd name="connsiteY1" fmla="*/ 1927184 h 3271789"/>
              <a:gd name="connsiteX2" fmla="*/ 3414293 w 3854368"/>
              <a:gd name="connsiteY2" fmla="*/ 3153052 h 3271789"/>
              <a:gd name="connsiteX3" fmla="*/ 3306377 w 3854368"/>
              <a:gd name="connsiteY3" fmla="*/ 3271789 h 3271789"/>
              <a:gd name="connsiteX4" fmla="*/ 547991 w 3854368"/>
              <a:gd name="connsiteY4" fmla="*/ 3271789 h 3271789"/>
              <a:gd name="connsiteX5" fmla="*/ 440076 w 3854368"/>
              <a:gd name="connsiteY5" fmla="*/ 3153052 h 3271789"/>
              <a:gd name="connsiteX6" fmla="*/ 0 w 3854368"/>
              <a:gd name="connsiteY6" fmla="*/ 1927184 h 3271789"/>
              <a:gd name="connsiteX7" fmla="*/ 1927184 w 3854368"/>
              <a:gd name="connsiteY7" fmla="*/ 0 h 327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368" h="3271789">
                <a:moveTo>
                  <a:pt x="1927184" y="0"/>
                </a:moveTo>
                <a:cubicBezTo>
                  <a:pt x="2991538" y="0"/>
                  <a:pt x="3854368" y="862830"/>
                  <a:pt x="3854368" y="1927184"/>
                </a:cubicBezTo>
                <a:cubicBezTo>
                  <a:pt x="3854368" y="2392839"/>
                  <a:pt x="3689217" y="2819921"/>
                  <a:pt x="3414293" y="3153052"/>
                </a:cubicBezTo>
                <a:lnTo>
                  <a:pt x="3306377" y="3271789"/>
                </a:lnTo>
                <a:lnTo>
                  <a:pt x="547991" y="3271789"/>
                </a:lnTo>
                <a:lnTo>
                  <a:pt x="440076" y="3153052"/>
                </a:lnTo>
                <a:cubicBezTo>
                  <a:pt x="165151" y="2819921"/>
                  <a:pt x="0" y="2392839"/>
                  <a:pt x="0" y="1927184"/>
                </a:cubicBezTo>
                <a:cubicBezTo>
                  <a:pt x="0" y="862830"/>
                  <a:pt x="862830" y="0"/>
                  <a:pt x="1927184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125B5C3-09E0-448D-8B09-42E4EB8C5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866" y="3467474"/>
            <a:ext cx="3854368" cy="3403779"/>
          </a:xfrm>
          <a:custGeom>
            <a:avLst/>
            <a:gdLst>
              <a:gd name="connsiteX0" fmla="*/ 1927184 w 3854368"/>
              <a:gd name="connsiteY0" fmla="*/ 0 h 3403779"/>
              <a:gd name="connsiteX1" fmla="*/ 3854368 w 3854368"/>
              <a:gd name="connsiteY1" fmla="*/ 1927184 h 3403779"/>
              <a:gd name="connsiteX2" fmla="*/ 3289909 w 3854368"/>
              <a:gd name="connsiteY2" fmla="*/ 3289909 h 3403779"/>
              <a:gd name="connsiteX3" fmla="*/ 3164620 w 3854368"/>
              <a:gd name="connsiteY3" fmla="*/ 3403779 h 3403779"/>
              <a:gd name="connsiteX4" fmla="*/ 689748 w 3854368"/>
              <a:gd name="connsiteY4" fmla="*/ 3403779 h 3403779"/>
              <a:gd name="connsiteX5" fmla="*/ 564460 w 3854368"/>
              <a:gd name="connsiteY5" fmla="*/ 3289909 h 3403779"/>
              <a:gd name="connsiteX6" fmla="*/ 0 w 3854368"/>
              <a:gd name="connsiteY6" fmla="*/ 1927184 h 3403779"/>
              <a:gd name="connsiteX7" fmla="*/ 1927184 w 3854368"/>
              <a:gd name="connsiteY7" fmla="*/ 0 h 340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368" h="3403779">
                <a:moveTo>
                  <a:pt x="1927184" y="0"/>
                </a:moveTo>
                <a:cubicBezTo>
                  <a:pt x="2991538" y="0"/>
                  <a:pt x="3854368" y="862830"/>
                  <a:pt x="3854368" y="1927184"/>
                </a:cubicBezTo>
                <a:cubicBezTo>
                  <a:pt x="3854368" y="2459361"/>
                  <a:pt x="3638661" y="2941157"/>
                  <a:pt x="3289909" y="3289909"/>
                </a:cubicBezTo>
                <a:lnTo>
                  <a:pt x="3164620" y="3403779"/>
                </a:lnTo>
                <a:lnTo>
                  <a:pt x="689748" y="3403779"/>
                </a:lnTo>
                <a:lnTo>
                  <a:pt x="564460" y="3289909"/>
                </a:lnTo>
                <a:cubicBezTo>
                  <a:pt x="215708" y="2941157"/>
                  <a:pt x="0" y="2459361"/>
                  <a:pt x="0" y="1927184"/>
                </a:cubicBezTo>
                <a:cubicBezTo>
                  <a:pt x="0" y="862830"/>
                  <a:pt x="862830" y="0"/>
                  <a:pt x="1927184" y="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682A77-D71A-4642-A637-CE565A747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067" y="4115125"/>
            <a:ext cx="1940019" cy="250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3B5B1-A467-4B4B-B32C-B26B3681B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2654" y="2500779"/>
            <a:ext cx="1214721" cy="1710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EBFD2-FC91-40C9-92C5-8C61265B25D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818526" y="6356350"/>
            <a:ext cx="15352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28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948939E-5156-48B4-B6B8-CBA28D474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2107" y="0"/>
            <a:ext cx="4936251" cy="17445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CA0BD-065D-4ACE-BB3A-79D893E4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70F29E-8DE8-4759-B516-64E025801B8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A4C6E-8BDE-4C8F-9752-044E2CC69FFD}"/>
              </a:ext>
            </a:extLst>
          </p:cNvPr>
          <p:cNvSpPr txBox="1"/>
          <p:nvPr/>
        </p:nvSpPr>
        <p:spPr>
          <a:xfrm>
            <a:off x="7955284" y="6436890"/>
            <a:ext cx="4389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Total CO2e emissions from HCFs in Nepal in 2022  was 1,164,719 tons.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D4B8A-AE91-49E8-BBBE-63343D7A4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28" y="4078705"/>
            <a:ext cx="4268472" cy="23980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5251B9-560B-469F-9AC6-5CEE3F09C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109" y="1740569"/>
            <a:ext cx="4941596" cy="2331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690E90-F900-96FE-20E6-45F440DC5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853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32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FCE3D9-016C-DCF8-CB7E-95A2EFE17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" y="547454"/>
            <a:ext cx="6285390" cy="13308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Nationally Determined Contribution 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sz="3600" dirty="0">
                <a:solidFill>
                  <a:srgbClr val="0000FF"/>
                </a:solidFill>
              </a:rPr>
              <a:t>(NDC3.0)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22DFE-7D89-B675-54A4-A70DD2DA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2194101"/>
            <a:ext cx="5619565" cy="5227631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Manage </a:t>
            </a:r>
            <a:r>
              <a:rPr lang="en-US" sz="1800" dirty="0">
                <a:solidFill>
                  <a:srgbClr val="FF0000"/>
                </a:solidFill>
              </a:rPr>
              <a:t>healthcare waste </a:t>
            </a:r>
            <a:r>
              <a:rPr lang="en-US" sz="1800" dirty="0"/>
              <a:t>using non-burn technologies in 1400 Healthcare Facilities (HCFs) by 2030 and 2800 HCFs by 2035</a:t>
            </a:r>
          </a:p>
          <a:p>
            <a:r>
              <a:rPr lang="en-US" sz="1800" b="0" i="0" u="none" strike="noStrike" baseline="0" dirty="0"/>
              <a:t>By 2030, </a:t>
            </a:r>
            <a:r>
              <a:rPr lang="en-US" sz="1800" b="0" i="0" u="none" strike="noStrike" baseline="0" dirty="0">
                <a:solidFill>
                  <a:srgbClr val="FF0000"/>
                </a:solidFill>
              </a:rPr>
              <a:t>climate-sensitive disease surveillance </a:t>
            </a:r>
            <a:r>
              <a:rPr lang="en-US" sz="1800" b="0" i="0" u="none" strike="noStrike" baseline="0" dirty="0"/>
              <a:t>will be strengthened in 152 sentinel sites, expanding to all municipalities by 2035. By 2030, 500 health professionals will be </a:t>
            </a:r>
            <a:r>
              <a:rPr lang="en-US" sz="1800" b="0" i="0" u="none" strike="noStrike" baseline="0" dirty="0">
                <a:solidFill>
                  <a:srgbClr val="FF0000"/>
                </a:solidFill>
              </a:rPr>
              <a:t>trained</a:t>
            </a:r>
            <a:r>
              <a:rPr lang="en-US" sz="1800" b="0" i="0" u="none" strike="noStrike" baseline="0" dirty="0"/>
              <a:t> on climate change and health, increasing to 5,000 by 2035. </a:t>
            </a:r>
          </a:p>
          <a:p>
            <a:r>
              <a:rPr lang="en-US" sz="1800" b="0" i="0" u="none" strike="noStrike" baseline="0" dirty="0"/>
              <a:t>By 2030, a national and three provincial-level </a:t>
            </a:r>
            <a:r>
              <a:rPr lang="en-US" sz="1800" b="0" i="0" u="none" strike="noStrike" baseline="0" dirty="0">
                <a:solidFill>
                  <a:srgbClr val="FF0000"/>
                </a:solidFill>
              </a:rPr>
              <a:t>Vulnerability and Adaptation Assessments (VAA) </a:t>
            </a:r>
            <a:r>
              <a:rPr lang="en-US" sz="1800" b="0" i="0" u="none" strike="noStrike" baseline="0" dirty="0"/>
              <a:t>will be carried out, increasing to two national and seven provincial-level VAAs by 2035. The </a:t>
            </a:r>
            <a:r>
              <a:rPr lang="en-US" sz="1800" b="0" i="0" u="none" strike="noStrike" baseline="0" dirty="0">
                <a:solidFill>
                  <a:srgbClr val="FF0000"/>
                </a:solidFill>
              </a:rPr>
              <a:t>Health National Adaptation Plan (H-NAP)</a:t>
            </a:r>
            <a:r>
              <a:rPr lang="en-US" sz="1800" b="0" i="0" u="none" strike="noStrike" baseline="0" dirty="0"/>
              <a:t> will be updated by 2030. </a:t>
            </a:r>
          </a:p>
          <a:p>
            <a:r>
              <a:rPr lang="en-US" sz="1800" b="0" i="0" u="none" strike="noStrike" baseline="0" dirty="0"/>
              <a:t>The disease burden attributed to ambient and household </a:t>
            </a:r>
            <a:r>
              <a:rPr lang="en-US" sz="1800" b="0" i="0" u="none" strike="noStrike" baseline="0" dirty="0">
                <a:solidFill>
                  <a:srgbClr val="FF0000"/>
                </a:solidFill>
              </a:rPr>
              <a:t>air pollution </a:t>
            </a:r>
            <a:r>
              <a:rPr lang="en-US" sz="1800" b="0" i="0" u="none" strike="noStrike" baseline="0" dirty="0"/>
              <a:t>will be reduced to 77/100,000 by 2030 and 60/100,000 by 2035. </a:t>
            </a:r>
          </a:p>
          <a:p>
            <a:r>
              <a:rPr lang="en-US" sz="1800" b="0" i="0" u="none" strike="noStrike" baseline="0" dirty="0"/>
              <a:t>By 2035, 75% of </a:t>
            </a:r>
            <a:r>
              <a:rPr lang="en-US" sz="1800" b="0" i="0" u="none" strike="noStrike" baseline="0" dirty="0">
                <a:solidFill>
                  <a:srgbClr val="FF0000"/>
                </a:solidFill>
              </a:rPr>
              <a:t>traditional inhalers and anesthetic gases </a:t>
            </a:r>
            <a:r>
              <a:rPr lang="en-US" sz="1800" b="0" i="0" u="none" strike="noStrike" baseline="0" dirty="0"/>
              <a:t>used in the health industry will be replaced with low GHG alternatives	</a:t>
            </a:r>
          </a:p>
          <a:p>
            <a:pPr marL="0" indent="0">
              <a:buNone/>
            </a:pPr>
            <a:r>
              <a:rPr lang="en-US" sz="1800" b="0" i="0" u="none" strike="noStrike" baseline="0" dirty="0"/>
              <a:t>	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E883E-2453-D1B2-7CE0-E6475047C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890" y="717012"/>
            <a:ext cx="3797089" cy="54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6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90F2A-B41D-4A7F-304E-306CB6E53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675" y="2261104"/>
            <a:ext cx="5510463" cy="452470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Health at the center of Climate agenda </a:t>
            </a:r>
          </a:p>
          <a:p>
            <a:r>
              <a:rPr lang="en-GB" altLang="en-US" sz="2400" dirty="0"/>
              <a:t>H-NAP implementation through integration of climate change issues in health programmes</a:t>
            </a:r>
          </a:p>
          <a:p>
            <a:r>
              <a:rPr lang="en-US" sz="2400" dirty="0"/>
              <a:t>Enhancing adaptive capacity to reduce health vulnerability at local levels through sharing of national/international good practices and knowledge</a:t>
            </a:r>
          </a:p>
          <a:p>
            <a:r>
              <a:rPr lang="en-US" sz="2400" dirty="0"/>
              <a:t>Health co-benefits through mitigation measures</a:t>
            </a:r>
          </a:p>
          <a:p>
            <a:r>
              <a:rPr lang="en-US" sz="2400" dirty="0"/>
              <a:t>Leverage sustained large scale global climate finance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52063-1F7C-306E-3849-166D24C0E1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89" r="24770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DB3960-7C17-E663-B157-7A4B91B9D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6" y="16200"/>
            <a:ext cx="10615868" cy="18073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Way forward</a:t>
            </a:r>
            <a:br>
              <a:rPr lang="en-US" sz="4000" dirty="0">
                <a:solidFill>
                  <a:srgbClr val="0000FF"/>
                </a:solidFill>
              </a:rPr>
            </a:br>
            <a:r>
              <a:rPr lang="en-US" sz="3600" dirty="0">
                <a:solidFill>
                  <a:srgbClr val="0000FF"/>
                </a:solidFill>
              </a:rPr>
              <a:t>towards addressing greatest health threat of 21</a:t>
            </a:r>
            <a:r>
              <a:rPr lang="en-US" sz="3600" baseline="30000" dirty="0">
                <a:solidFill>
                  <a:srgbClr val="0000FF"/>
                </a:solidFill>
              </a:rPr>
              <a:t>st</a:t>
            </a:r>
            <a:r>
              <a:rPr lang="en-US" sz="3600" dirty="0">
                <a:solidFill>
                  <a:srgbClr val="0000FF"/>
                </a:solidFill>
              </a:rPr>
              <a:t> century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64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CA2CC5-FAD3-4332-A408-4959BB026DDB}"/>
              </a:ext>
            </a:extLst>
          </p:cNvPr>
          <p:cNvSpPr txBox="1">
            <a:spLocks/>
          </p:cNvSpPr>
          <p:nvPr/>
        </p:nvSpPr>
        <p:spPr>
          <a:xfrm>
            <a:off x="1255060" y="5652490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1" dirty="0">
                <a:solidFill>
                  <a:srgbClr val="00B050"/>
                </a:solidFill>
              </a:rPr>
              <a:t>Thank You</a:t>
            </a:r>
          </a:p>
        </p:txBody>
      </p:sp>
      <p:pic>
        <p:nvPicPr>
          <p:cNvPr id="2" name="Picture 1" descr="A person holding a baby&#10;&#10;AI-generated content may be incorrect.">
            <a:extLst>
              <a:ext uri="{FF2B5EF4-FFF2-40B4-BE49-F238E27FC236}">
                <a16:creationId xmlns:a16="http://schemas.microsoft.com/office/drawing/2014/main" id="{0EF64A19-AD2B-9A05-3967-76C4E742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33" b="7933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73012-9463-4EDE-9AA7-B7559B5AFE1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B6F15528-21DE-4FAA-801E-634DDDAF4B2B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B4FADF-002F-47E0-AD7B-22303EDD7E0D}"/>
              </a:ext>
            </a:extLst>
          </p:cNvPr>
          <p:cNvSpPr txBox="1">
            <a:spLocks/>
          </p:cNvSpPr>
          <p:nvPr/>
        </p:nvSpPr>
        <p:spPr bwMode="auto">
          <a:xfrm>
            <a:off x="1524000" y="152637"/>
            <a:ext cx="9144000" cy="22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hangingPunct="0">
              <a:defRPr sz="3200" b="1">
                <a:solidFill>
                  <a:srgbClr val="1E7FB8"/>
                </a:solidFill>
                <a:latin typeface="+mj-lt"/>
                <a:ea typeface="+mj-ea"/>
                <a:cs typeface="+mj-cs"/>
              </a:defRPr>
            </a:lvl1pPr>
            <a:lvl2pPr algn="ctr" rtl="0" eaLnBrk="0" hangingPunct="0">
              <a:defRPr sz="3500" b="1"/>
            </a:lvl2pPr>
            <a:lvl3pPr algn="ctr" rtl="0" eaLnBrk="0" hangingPunct="0">
              <a:defRPr sz="3500" b="1"/>
            </a:lvl3pPr>
            <a:lvl4pPr algn="ctr" rtl="0" eaLnBrk="0" hangingPunct="0">
              <a:defRPr sz="3500" b="1"/>
            </a:lvl4pPr>
            <a:lvl5pPr algn="ctr" rtl="0" eaLnBrk="0" hangingPunct="0">
              <a:defRPr sz="3500" b="1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500" b="1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500" b="1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500" b="1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500" b="1"/>
            </a:lvl9pPr>
          </a:lstStyle>
          <a:p>
            <a:pPr>
              <a:spcAft>
                <a:spcPts val="600"/>
              </a:spcAft>
            </a:pPr>
            <a:endParaRPr lang="en-GB">
              <a:solidFill>
                <a:srgbClr val="0000FF"/>
              </a:solidFill>
            </a:endParaRPr>
          </a:p>
          <a:p>
            <a:pPr>
              <a:spcAft>
                <a:spcPts val="600"/>
              </a:spcAft>
            </a:pPr>
            <a:endParaRPr lang="en-GB">
              <a:solidFill>
                <a:srgbClr val="0000FF"/>
              </a:solidFill>
            </a:endParaRPr>
          </a:p>
          <a:p>
            <a:pPr>
              <a:spcAft>
                <a:spcPts val="600"/>
              </a:spcAft>
            </a:pPr>
            <a:endParaRPr lang="en-GB">
              <a:solidFill>
                <a:srgbClr val="0000FF"/>
              </a:solidFill>
            </a:endParaRPr>
          </a:p>
          <a:p>
            <a:pPr>
              <a:spcAft>
                <a:spcPts val="600"/>
              </a:spcAft>
            </a:pPr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2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9A4139-9EB0-4CD9-9866-7736F1C42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716471"/>
            <a:ext cx="9144000" cy="5145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668FA-28BA-486A-A3BC-A695D7C0E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"/>
            <a:ext cx="2590800" cy="1724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CA6866-19DC-4FE9-81D8-431A2797D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543" y="-277"/>
            <a:ext cx="2558457" cy="1713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7C9FF7-0E25-4157-8A59-21F9BEE85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128" y="1725105"/>
            <a:ext cx="7086230" cy="51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5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2F29596-C4F1-7B4A-ABF5-F607FBBD50C0}"/>
              </a:ext>
            </a:extLst>
          </p:cNvPr>
          <p:cNvSpPr txBox="1">
            <a:spLocks/>
          </p:cNvSpPr>
          <p:nvPr/>
        </p:nvSpPr>
        <p:spPr>
          <a:xfrm>
            <a:off x="4128368" y="4522156"/>
            <a:ext cx="4937937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Climate Sensitivity &amp; Health 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65DBFC-665A-3D48-FF7A-0AC8417BFF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20" r="3" b="47118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3B5D78-42F7-BEE6-28FE-8DC7E0A2A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4496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8DC412-4175-0FCB-FFFE-9B2B783249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3" b="12842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587A92-39B4-0EA4-680C-9708C21E55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509" r="-1" b="1143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058F02-D89F-8BB3-683F-E8C23D327D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27" r="-5" b="-5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3795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E9F2A28-69A3-4945-B6B6-C2E4A6C55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CB9C8-9EE9-73E0-675A-F6769814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3538" y="365125"/>
            <a:ext cx="5393360" cy="165898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+mn-lt"/>
              </a:rPr>
              <a:t>Response towards climate resilient health system</a:t>
            </a:r>
            <a:br>
              <a:rPr lang="en-US" sz="3200" b="1" dirty="0">
                <a:solidFill>
                  <a:srgbClr val="0000FF"/>
                </a:solidFill>
                <a:latin typeface="+mn-lt"/>
                <a:cs typeface="Arial" pitchFamily="34" charset="0"/>
              </a:rPr>
            </a:b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4038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book cover with text on it&#10;&#10;AI-generated content may be incorrect.">
            <a:extLst>
              <a:ext uri="{FF2B5EF4-FFF2-40B4-BE49-F238E27FC236}">
                <a16:creationId xmlns:a16="http://schemas.microsoft.com/office/drawing/2014/main" id="{F4700169-10AC-7136-3D56-3AF2C37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02" y="558913"/>
            <a:ext cx="1906401" cy="253342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31108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2817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" name="Picture 5" descr="A building with a green planter&#10;&#10;AI-generated content may be incorrect.">
            <a:extLst>
              <a:ext uri="{FF2B5EF4-FFF2-40B4-BE49-F238E27FC236}">
                <a16:creationId xmlns:a16="http://schemas.microsoft.com/office/drawing/2014/main" id="{A6999B64-5D94-92DB-4BEB-4F750B0A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1" y="4984841"/>
            <a:ext cx="3994847" cy="998712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4" name="Picture 3" descr="A poster with a picture of a village&#10;&#10;AI-generated content may be incorrect.">
            <a:extLst>
              <a:ext uri="{FF2B5EF4-FFF2-40B4-BE49-F238E27FC236}">
                <a16:creationId xmlns:a16="http://schemas.microsoft.com/office/drawing/2014/main" id="{7388F416-385F-8026-A5DA-33DB76F0F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750" y="2197460"/>
            <a:ext cx="2177487" cy="253342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2B8F217B-A00E-8D1F-CFD4-333D54009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402228"/>
              </p:ext>
            </p:extLst>
          </p:nvPr>
        </p:nvGraphicFramePr>
        <p:xfrm>
          <a:off x="6203537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Arc 18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899690" y="5509119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24986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3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18ECD-FD57-2D33-406B-946B22EE4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3467470" cy="55710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Climate Change and 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F11DAB-68B3-E9D3-6286-754CAB614A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7832235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061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F3EC4-DC0C-7592-1D0A-FBDEF333D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23" y="643467"/>
            <a:ext cx="1723560" cy="2435726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CC5A4-069C-CA84-A12D-610BFD145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84" y="3874858"/>
            <a:ext cx="1720516" cy="2399572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EADF2-FB26-CDDA-0824-2B286B2E7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873" y="2240371"/>
            <a:ext cx="2764253" cy="2377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88C0D-576A-809E-FDCE-75D554311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661" y="631704"/>
            <a:ext cx="1718670" cy="2420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48944-BEDC-7D4B-AE7E-096C5FDD2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0399" y="3786072"/>
            <a:ext cx="1292464" cy="585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718F66-E546-0CF4-4223-DAF2D5777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1168" y="3094176"/>
            <a:ext cx="1292464" cy="5974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1C723-4206-39C8-67AC-5BCC8C7AFD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8841" y="2321106"/>
            <a:ext cx="1292464" cy="6035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2643B0-3DD8-AB55-C088-BF3E43B12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0823" y="3826048"/>
            <a:ext cx="1722754" cy="24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24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59765-20E4-CDF8-C457-12C17E4D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Health National Adaptation Plan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(2023-30)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28730-4D27-12C3-9460-9323EB38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5802-1630-0F41-965E-B29FB66D0D6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EF97A-6EBE-9936-237C-443D661D0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1" y="1905001"/>
            <a:ext cx="2688569" cy="379204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FF281A-E15D-D1EA-C044-8CFCD5867E5F}"/>
              </a:ext>
            </a:extLst>
          </p:cNvPr>
          <p:cNvSpPr txBox="1">
            <a:spLocks/>
          </p:cNvSpPr>
          <p:nvPr/>
        </p:nvSpPr>
        <p:spPr>
          <a:xfrm>
            <a:off x="1552575" y="1752601"/>
            <a:ext cx="3200400" cy="1004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i="1" dirty="0">
                <a:ea typeface="Times New Roman" panose="02020603050405020304" pitchFamily="18" charset="0"/>
              </a:rPr>
              <a:t>1.  Raise awareness, advocacy and build capacity on climate change.</a:t>
            </a:r>
            <a:endParaRPr lang="en-US" sz="1600" b="1" i="1" dirty="0">
              <a:ea typeface="Calibri" panose="020F0502020204030204" pitchFamily="34" charset="0"/>
            </a:endParaRPr>
          </a:p>
          <a:p>
            <a:endParaRPr lang="en-US" sz="2400" b="1" dirty="0">
              <a:solidFill>
                <a:srgbClr val="33CC33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B604D5-59E8-0C28-A053-DA5B17344039}"/>
              </a:ext>
            </a:extLst>
          </p:cNvPr>
          <p:cNvSpPr txBox="1">
            <a:spLocks/>
          </p:cNvSpPr>
          <p:nvPr/>
        </p:nvSpPr>
        <p:spPr>
          <a:xfrm>
            <a:off x="7696200" y="1752601"/>
            <a:ext cx="3124200" cy="2036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indent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  <a:defRPr sz="1400" b="1">
                <a:solidFill>
                  <a:srgbClr val="33CC33"/>
                </a:solidFill>
                <a:ea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2. Manage the identification, prevention, control and treatment system of climate sensitive health   risks including development of    disease surveillance, preparedness   and response system.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48A9EE-9F63-7CF8-8B00-75A2518E988A}"/>
              </a:ext>
            </a:extLst>
          </p:cNvPr>
          <p:cNvSpPr txBox="1">
            <a:spLocks/>
          </p:cNvSpPr>
          <p:nvPr/>
        </p:nvSpPr>
        <p:spPr>
          <a:xfrm>
            <a:off x="1676400" y="3810000"/>
            <a:ext cx="29718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rgbClr val="FF66CC"/>
                </a:solidFill>
                <a:ea typeface="Times New Roman" panose="02020603050405020304" pitchFamily="18" charset="0"/>
              </a:rPr>
              <a:t>4. Mainstream climate change adaptation in health policies, strategies, and plans at federal, provincial, and local levels.</a:t>
            </a:r>
            <a:endParaRPr lang="en-US" sz="1400" b="1" dirty="0">
              <a:solidFill>
                <a:srgbClr val="FF66CC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400" b="1" dirty="0">
              <a:solidFill>
                <a:srgbClr val="FF66CC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690322-4381-64ED-B741-692130024993}"/>
              </a:ext>
            </a:extLst>
          </p:cNvPr>
          <p:cNvSpPr txBox="1">
            <a:spLocks/>
          </p:cNvSpPr>
          <p:nvPr/>
        </p:nvSpPr>
        <p:spPr>
          <a:xfrm>
            <a:off x="7696200" y="38100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rgbClr val="00CC00"/>
                </a:solidFill>
                <a:ea typeface="Times New Roman" panose="02020603050405020304" pitchFamily="18" charset="0"/>
              </a:rPr>
              <a:t>3. Develop and promote environment friendly and climate-resilient physical infrastructure and technologies.</a:t>
            </a:r>
            <a:endParaRPr lang="en-US" sz="1400" b="1" dirty="0">
              <a:solidFill>
                <a:srgbClr val="00CC00"/>
              </a:solidFill>
              <a:ea typeface="Calibri" panose="020F0502020204030204" pitchFamily="34" charset="0"/>
            </a:endParaRPr>
          </a:p>
          <a:p>
            <a:endParaRPr lang="en-US" sz="2400" b="1" dirty="0">
              <a:solidFill>
                <a:srgbClr val="00CC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BA3E1A-2C38-A8C1-292D-223F0BD51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5715000"/>
            <a:ext cx="6172200" cy="114300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400" b="1" dirty="0">
                <a:ea typeface="Times New Roman" panose="02020603050405020304" pitchFamily="18" charset="0"/>
              </a:rPr>
              <a:t>5. Raise awareness, advocacy and Collaborate and coordinate with multi-stakeholders to minimize health risks through study, research and knowledge promotion on climate change and health.</a:t>
            </a:r>
          </a:p>
          <a:p>
            <a:endParaRPr lang="en-US" sz="1400" b="1" dirty="0"/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98320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20C058-FE6D-D9A6-62E5-F68F3D8F2A1C}"/>
              </a:ext>
            </a:extLst>
          </p:cNvPr>
          <p:cNvSpPr txBox="1">
            <a:spLocks/>
          </p:cNvSpPr>
          <p:nvPr/>
        </p:nvSpPr>
        <p:spPr>
          <a:xfrm>
            <a:off x="219074" y="20048"/>
            <a:ext cx="11782425" cy="1047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solidFill>
                  <a:srgbClr val="0000FF"/>
                </a:solidFill>
              </a:rPr>
              <a:t>WHO Nepal supporting to </a:t>
            </a:r>
            <a:br>
              <a:rPr lang="en-US" altLang="en-US" sz="3200" dirty="0">
                <a:solidFill>
                  <a:srgbClr val="0000FF"/>
                </a:solidFill>
              </a:rPr>
            </a:br>
            <a:r>
              <a:rPr lang="en-US" altLang="en-US" sz="3200" dirty="0">
                <a:solidFill>
                  <a:srgbClr val="0000FF"/>
                </a:solidFill>
              </a:rPr>
              <a:t>build climate resilient and sustainable low carbon health system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1D06C-B855-8934-EBB4-119E81753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560" y="1997361"/>
            <a:ext cx="3772983" cy="384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161E6D-41AB-D9CB-D43C-E946A7DB0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505" y="1466790"/>
            <a:ext cx="2054530" cy="1371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923703-D71A-7894-8CF0-6C5CB7DE9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712" y="1431688"/>
            <a:ext cx="2054530" cy="1371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269156-CDC7-BD99-DA45-BD16D7B2A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357" y="3410666"/>
            <a:ext cx="2103302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320F66-A963-27B8-9AAB-A7033F983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671" y="4945084"/>
            <a:ext cx="2060627" cy="134733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49D963-F2DF-2B97-8786-FC0054FFE858}"/>
              </a:ext>
            </a:extLst>
          </p:cNvPr>
          <p:cNvSpPr txBox="1">
            <a:spLocks/>
          </p:cNvSpPr>
          <p:nvPr/>
        </p:nvSpPr>
        <p:spPr>
          <a:xfrm>
            <a:off x="1203155" y="2851381"/>
            <a:ext cx="2781300" cy="247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200" b="1" dirty="0">
                <a:solidFill>
                  <a:srgbClr val="FF0000"/>
                </a:solidFill>
              </a:rPr>
              <a:t>Integration of health in overall NAP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01B5A39-CEE6-8B70-F166-8715B94E53F0}"/>
              </a:ext>
            </a:extLst>
          </p:cNvPr>
          <p:cNvSpPr txBox="1">
            <a:spLocks/>
          </p:cNvSpPr>
          <p:nvPr/>
        </p:nvSpPr>
        <p:spPr>
          <a:xfrm>
            <a:off x="8592551" y="2792223"/>
            <a:ext cx="2781300" cy="247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200" b="1" dirty="0">
                <a:solidFill>
                  <a:srgbClr val="FF0000"/>
                </a:solidFill>
              </a:rPr>
              <a:t>Training of health professionals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7153CE-A49B-853C-18B5-AFBB4CA6D3BC}"/>
              </a:ext>
            </a:extLst>
          </p:cNvPr>
          <p:cNvSpPr txBox="1">
            <a:spLocks/>
          </p:cNvSpPr>
          <p:nvPr/>
        </p:nvSpPr>
        <p:spPr>
          <a:xfrm>
            <a:off x="8552442" y="4384400"/>
            <a:ext cx="2781300" cy="247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200" b="1" dirty="0">
                <a:solidFill>
                  <a:srgbClr val="FF0000"/>
                </a:solidFill>
              </a:rPr>
              <a:t>VAA of health sector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837AC54-46AF-EDC2-3D87-FC9C9AE72DA2}"/>
              </a:ext>
            </a:extLst>
          </p:cNvPr>
          <p:cNvSpPr txBox="1">
            <a:spLocks/>
          </p:cNvSpPr>
          <p:nvPr/>
        </p:nvSpPr>
        <p:spPr>
          <a:xfrm>
            <a:off x="8033085" y="6238797"/>
            <a:ext cx="3657600" cy="474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200" b="1" dirty="0">
                <a:solidFill>
                  <a:srgbClr val="FF0000"/>
                </a:solidFill>
              </a:rPr>
              <a:t>Climate resilience &amp; env sustainability at facility level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E4CD6C-4057-8BBE-B830-8C7F430EE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424" y="4944922"/>
            <a:ext cx="2060627" cy="1371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FDF0CE-FB19-5A86-A2BA-7D07140DF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466" y="3449810"/>
            <a:ext cx="2060627" cy="94496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2BD05E2-2F5E-0021-C6C8-0BB33A222511}"/>
              </a:ext>
            </a:extLst>
          </p:cNvPr>
          <p:cNvSpPr txBox="1">
            <a:spLocks/>
          </p:cNvSpPr>
          <p:nvPr/>
        </p:nvSpPr>
        <p:spPr>
          <a:xfrm>
            <a:off x="1143010" y="4415591"/>
            <a:ext cx="2781300" cy="247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200" b="1" dirty="0">
                <a:solidFill>
                  <a:srgbClr val="FF0000"/>
                </a:solidFill>
              </a:rPr>
              <a:t>Access to GEF funding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DC7C505-A43F-1DA3-C930-5260517BDCB7}"/>
              </a:ext>
            </a:extLst>
          </p:cNvPr>
          <p:cNvSpPr txBox="1">
            <a:spLocks/>
          </p:cNvSpPr>
          <p:nvPr/>
        </p:nvSpPr>
        <p:spPr>
          <a:xfrm>
            <a:off x="1112931" y="6352675"/>
            <a:ext cx="2781300" cy="247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200" b="1" dirty="0">
                <a:solidFill>
                  <a:srgbClr val="FF0000"/>
                </a:solidFill>
              </a:rPr>
              <a:t>Piloting of CSDS at sentinel sites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4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46D796-6E3D-4887-9FBF-9E8D1E78B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264" y="402949"/>
            <a:ext cx="3215936" cy="7146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F55110-E95C-4DC4-B521-BD0BA0C2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4520593"/>
            <a:ext cx="2009064" cy="304800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COP 3 (1997), Kyoto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CFA0C1-ADB8-4599-82BC-8E67B135B2BD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379310" y="533401"/>
            <a:ext cx="7526691" cy="5370685"/>
          </a:xfrm>
          <a:prstGeom prst="straightConnector1">
            <a:avLst/>
          </a:prstGeom>
          <a:ln w="762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D6950936-C229-4769-907E-CDE624F7BCD5}"/>
              </a:ext>
            </a:extLst>
          </p:cNvPr>
          <p:cNvSpPr/>
          <p:nvPr/>
        </p:nvSpPr>
        <p:spPr>
          <a:xfrm>
            <a:off x="2833332" y="5367284"/>
            <a:ext cx="228600" cy="3048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D5827AA1-8D33-4120-94E4-272468A01A33}"/>
              </a:ext>
            </a:extLst>
          </p:cNvPr>
          <p:cNvSpPr/>
          <p:nvPr/>
        </p:nvSpPr>
        <p:spPr>
          <a:xfrm>
            <a:off x="6411889" y="2781043"/>
            <a:ext cx="228600" cy="3048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12449AD0-DB3F-456E-924A-CD6AADC85A6B}"/>
              </a:ext>
            </a:extLst>
          </p:cNvPr>
          <p:cNvSpPr/>
          <p:nvPr/>
        </p:nvSpPr>
        <p:spPr>
          <a:xfrm>
            <a:off x="7467600" y="2057400"/>
            <a:ext cx="228600" cy="3048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D27B107B-2FDA-45E2-89AF-551A1680EE55}"/>
              </a:ext>
            </a:extLst>
          </p:cNvPr>
          <p:cNvSpPr/>
          <p:nvPr/>
        </p:nvSpPr>
        <p:spPr>
          <a:xfrm>
            <a:off x="3987989" y="4538145"/>
            <a:ext cx="228600" cy="3048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B9147295-E4AD-4C9F-89F8-8107F3A51604}"/>
              </a:ext>
            </a:extLst>
          </p:cNvPr>
          <p:cNvSpPr/>
          <p:nvPr/>
        </p:nvSpPr>
        <p:spPr>
          <a:xfrm>
            <a:off x="5183590" y="3657600"/>
            <a:ext cx="228600" cy="3048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4 Points 18">
            <a:extLst>
              <a:ext uri="{FF2B5EF4-FFF2-40B4-BE49-F238E27FC236}">
                <a16:creationId xmlns:a16="http://schemas.microsoft.com/office/drawing/2014/main" id="{94C6B7D5-B1B4-4606-B7C4-A296C474E75F}"/>
              </a:ext>
            </a:extLst>
          </p:cNvPr>
          <p:cNvSpPr/>
          <p:nvPr/>
        </p:nvSpPr>
        <p:spPr>
          <a:xfrm>
            <a:off x="8382000" y="1371600"/>
            <a:ext cx="228600" cy="3048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F3124D-11E2-4D97-A784-9D2833254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904085"/>
            <a:ext cx="1710618" cy="962406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8513ADEF-A48B-483A-BA89-784263430E0E}"/>
              </a:ext>
            </a:extLst>
          </p:cNvPr>
          <p:cNvSpPr txBox="1">
            <a:spLocks/>
          </p:cNvSpPr>
          <p:nvPr/>
        </p:nvSpPr>
        <p:spPr>
          <a:xfrm>
            <a:off x="914397" y="5334000"/>
            <a:ext cx="194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FF0000"/>
                </a:solidFill>
              </a:rPr>
              <a:t>COP 1 (1995), Berlin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2F114A1C-397C-403D-BDC5-690A77BFF24B}"/>
              </a:ext>
            </a:extLst>
          </p:cNvPr>
          <p:cNvSpPr txBox="1">
            <a:spLocks/>
          </p:cNvSpPr>
          <p:nvPr/>
        </p:nvSpPr>
        <p:spPr>
          <a:xfrm>
            <a:off x="2572034" y="3611059"/>
            <a:ext cx="2719032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FF0000"/>
                </a:solidFill>
              </a:rPr>
              <a:t>COP 15 (2009), Copenhagen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C4C91E68-E603-4790-A5F3-D41BD6ACDE4C}"/>
              </a:ext>
            </a:extLst>
          </p:cNvPr>
          <p:cNvSpPr txBox="1">
            <a:spLocks/>
          </p:cNvSpPr>
          <p:nvPr/>
        </p:nvSpPr>
        <p:spPr>
          <a:xfrm>
            <a:off x="4163136" y="2736169"/>
            <a:ext cx="24384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FF0000"/>
                </a:solidFill>
              </a:rPr>
              <a:t>COP 16 (2010), Cancun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87654D94-3569-4E20-BD06-004DAEA5B438}"/>
              </a:ext>
            </a:extLst>
          </p:cNvPr>
          <p:cNvSpPr txBox="1">
            <a:spLocks/>
          </p:cNvSpPr>
          <p:nvPr/>
        </p:nvSpPr>
        <p:spPr>
          <a:xfrm>
            <a:off x="6248400" y="1341638"/>
            <a:ext cx="2237664" cy="258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FF0000"/>
                </a:solidFill>
              </a:rPr>
              <a:t>COP 26 (2021), Glasgow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5C03D080-6354-4335-8B3C-4ECC45B41D34}"/>
              </a:ext>
            </a:extLst>
          </p:cNvPr>
          <p:cNvSpPr txBox="1">
            <a:spLocks/>
          </p:cNvSpPr>
          <p:nvPr/>
        </p:nvSpPr>
        <p:spPr>
          <a:xfrm>
            <a:off x="5257800" y="2057400"/>
            <a:ext cx="24384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FF0000"/>
                </a:solidFill>
              </a:rPr>
              <a:t>COP 21 (2015), Paris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137FDC6-DA5D-46B0-A95B-3FDFE489BE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73" b="24921"/>
          <a:stretch/>
        </p:blipFill>
        <p:spPr>
          <a:xfrm>
            <a:off x="3730956" y="4993467"/>
            <a:ext cx="2479344" cy="100611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5FE22F-0D51-4EAB-9F2B-8DADA3620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6465" y="3854646"/>
            <a:ext cx="1371600" cy="933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BE4A46-90DE-4837-A8D9-032BBC5F2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1" y="3020924"/>
            <a:ext cx="1031531" cy="1322476"/>
          </a:xfrm>
          <a:prstGeom prst="rect">
            <a:avLst/>
          </a:prstGeom>
        </p:spPr>
      </p:pic>
      <p:pic>
        <p:nvPicPr>
          <p:cNvPr id="7168" name="Picture 7167">
            <a:extLst>
              <a:ext uri="{FF2B5EF4-FFF2-40B4-BE49-F238E27FC236}">
                <a16:creationId xmlns:a16="http://schemas.microsoft.com/office/drawing/2014/main" id="{BF820A12-DC34-4A9D-A901-FF6E053D8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0" y="2286000"/>
            <a:ext cx="1371600" cy="85782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D714CE3F-C269-B2CF-B9A2-FF8F90943993}"/>
              </a:ext>
            </a:extLst>
          </p:cNvPr>
          <p:cNvSpPr txBox="1">
            <a:spLocks/>
          </p:cNvSpPr>
          <p:nvPr/>
        </p:nvSpPr>
        <p:spPr>
          <a:xfrm>
            <a:off x="8837352" y="1"/>
            <a:ext cx="2183574" cy="6862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FF0000"/>
                </a:solidFill>
              </a:rPr>
              <a:t>COP 29 (2024), Baku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E418C-DB1D-4B77-7CED-C81B05DF22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7800" y="1295400"/>
            <a:ext cx="811046" cy="115086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CC227AAE-D4FB-B0C0-502D-7D9C6F9ADBFF}"/>
              </a:ext>
            </a:extLst>
          </p:cNvPr>
          <p:cNvSpPr txBox="1">
            <a:spLocks/>
          </p:cNvSpPr>
          <p:nvPr/>
        </p:nvSpPr>
        <p:spPr>
          <a:xfrm>
            <a:off x="6781800" y="533401"/>
            <a:ext cx="2440248" cy="6862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FF0000"/>
                </a:solidFill>
              </a:rPr>
              <a:t>COP 28 (2023), Abu Dhabi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11EB9A-D241-C2B2-8F39-767F18DAA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9588" y="685800"/>
            <a:ext cx="329213" cy="463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7AFD11-E504-05AF-6F22-EA3CAB3ACB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5818" y="541422"/>
            <a:ext cx="903077" cy="127432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70EE9B8-FDD7-285F-306E-30A2F6821C26}"/>
              </a:ext>
            </a:extLst>
          </p:cNvPr>
          <p:cNvSpPr txBox="1">
            <a:spLocks/>
          </p:cNvSpPr>
          <p:nvPr/>
        </p:nvSpPr>
        <p:spPr>
          <a:xfrm>
            <a:off x="367680" y="436149"/>
            <a:ext cx="4950043" cy="3035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00FF"/>
                </a:solidFill>
              </a:rPr>
              <a:t>Global Commitments</a:t>
            </a:r>
            <a:endParaRPr lang="en-US" sz="4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F2381E-F63B-7C6F-8F03-17DA006F8E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2667" y="3551070"/>
            <a:ext cx="2330286" cy="328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453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758</Words>
  <Application>Microsoft Office PowerPoint</Application>
  <PresentationFormat>Widescreen</PresentationFormat>
  <Paragraphs>97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Cambria</vt:lpstr>
      <vt:lpstr>Cambria-Bold</vt:lpstr>
      <vt:lpstr>SymbolMT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Response towards climate resilient health system </vt:lpstr>
      <vt:lpstr>Climate Change and …</vt:lpstr>
      <vt:lpstr>PowerPoint Presentation</vt:lpstr>
      <vt:lpstr>Health National Adaptation Plan (2023-30)</vt:lpstr>
      <vt:lpstr>PowerPoint Presentation</vt:lpstr>
      <vt:lpstr>COP 3 (1997), Kyoto</vt:lpstr>
      <vt:lpstr>Towards low carbon health system in Nepal</vt:lpstr>
      <vt:lpstr>PowerPoint Presentation</vt:lpstr>
      <vt:lpstr>Nationally Determined Contribution  (NDC3.0)</vt:lpstr>
      <vt:lpstr>Way forward towards addressing greatest health threat of 21st century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POTE SHRESTHA, Raja Ram</dc:creator>
  <cp:lastModifiedBy>POTE SHRESTHA, Raja Ram</cp:lastModifiedBy>
  <cp:revision>1</cp:revision>
  <cp:lastPrinted>2025-04-10T12:05:16Z</cp:lastPrinted>
  <dcterms:created xsi:type="dcterms:W3CDTF">2025-04-08T08:34:04Z</dcterms:created>
  <dcterms:modified xsi:type="dcterms:W3CDTF">2025-04-11T03:29:58Z</dcterms:modified>
</cp:coreProperties>
</file>