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85" r:id="rId2"/>
  </p:sldMasterIdLst>
  <p:notesMasterIdLst>
    <p:notesMasterId r:id="rId21"/>
  </p:notesMasterIdLst>
  <p:sldIdLst>
    <p:sldId id="281" r:id="rId3"/>
    <p:sldId id="263" r:id="rId4"/>
    <p:sldId id="299" r:id="rId5"/>
    <p:sldId id="300" r:id="rId6"/>
    <p:sldId id="301" r:id="rId7"/>
    <p:sldId id="302" r:id="rId8"/>
    <p:sldId id="269" r:id="rId9"/>
    <p:sldId id="303" r:id="rId10"/>
    <p:sldId id="304" r:id="rId11"/>
    <p:sldId id="305" r:id="rId12"/>
    <p:sldId id="306" r:id="rId13"/>
    <p:sldId id="307" r:id="rId14"/>
    <p:sldId id="308" r:id="rId15"/>
    <p:sldId id="309" r:id="rId16"/>
    <p:sldId id="310" r:id="rId17"/>
    <p:sldId id="311" r:id="rId18"/>
    <p:sldId id="312" r:id="rId19"/>
    <p:sldId id="313" r:id="rId2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0C84AA-E86B-4C2B-B91A-E7B8728B9EF1}" v="20" dt="2023-11-19T14:39:00.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2" d="100"/>
          <a:sy n="122" d="100"/>
        </p:scale>
        <p:origin x="24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629EC-7BF9-4016-9050-CD2989989819}" type="datetimeFigureOut">
              <a:rPr lang="nl-BE" smtClean="0"/>
              <a:t>12/06/2024</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0A7B6-DC45-496D-AE0A-475AF7406B64}" type="slidenum">
              <a:rPr lang="nl-BE" smtClean="0"/>
              <a:t>‹#›</a:t>
            </a:fld>
            <a:endParaRPr lang="nl-BE"/>
          </a:p>
        </p:txBody>
      </p:sp>
    </p:spTree>
    <p:extLst>
      <p:ext uri="{BB962C8B-B14F-4D97-AF65-F5344CB8AC3E}">
        <p14:creationId xmlns:p14="http://schemas.microsoft.com/office/powerpoint/2010/main" val="49173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AE27BD-C8E1-DE80-4A21-6D735E8C2361}"/>
              </a:ext>
            </a:extLst>
          </p:cNvPr>
          <p:cNvPicPr>
            <a:picLocks noChangeAspect="1"/>
          </p:cNvPicPr>
          <p:nvPr userDrawn="1"/>
        </p:nvPicPr>
        <p:blipFill rotWithShape="1">
          <a:blip r:embed="rId2" cstate="screen">
            <a:alphaModFix amt="85000"/>
            <a:extLst>
              <a:ext uri="{28A0092B-C50C-407E-A947-70E740481C1C}">
                <a14:useLocalDpi xmlns:a14="http://schemas.microsoft.com/office/drawing/2010/main"/>
              </a:ext>
            </a:extLst>
          </a:blip>
          <a:srcRect/>
          <a:stretch/>
        </p:blipFill>
        <p:spPr>
          <a:xfrm flipH="1">
            <a:off x="-3629" y="0"/>
            <a:ext cx="12191998" cy="3514726"/>
          </a:xfrm>
          <a:prstGeom prst="rect">
            <a:avLst/>
          </a:prstGeom>
        </p:spPr>
      </p:pic>
      <p:sp>
        <p:nvSpPr>
          <p:cNvPr id="11" name="Rectangle 10">
            <a:extLst>
              <a:ext uri="{FF2B5EF4-FFF2-40B4-BE49-F238E27FC236}">
                <a16:creationId xmlns:a16="http://schemas.microsoft.com/office/drawing/2014/main" id="{33769357-2887-AB98-2B43-5EAEBE3854EB}"/>
              </a:ext>
            </a:extLst>
          </p:cNvPr>
          <p:cNvSpPr/>
          <p:nvPr/>
        </p:nvSpPr>
        <p:spPr>
          <a:xfrm>
            <a:off x="0" y="3360975"/>
            <a:ext cx="12192000" cy="3514726"/>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500319-A578-334F-5791-38D304F07F14}"/>
              </a:ext>
            </a:extLst>
          </p:cNvPr>
          <p:cNvSpPr>
            <a:spLocks noGrp="1"/>
          </p:cNvSpPr>
          <p:nvPr>
            <p:ph type="ctrTitle"/>
          </p:nvPr>
        </p:nvSpPr>
        <p:spPr>
          <a:xfrm>
            <a:off x="648000" y="3468450"/>
            <a:ext cx="6362400" cy="1800000"/>
          </a:xfrm>
        </p:spPr>
        <p:txBody>
          <a:bodyPr anchor="b" anchorCtr="0"/>
          <a:lstStyle>
            <a:lvl1pPr algn="l">
              <a:lnSpc>
                <a:spcPct val="100000"/>
              </a:lnSpc>
              <a:defRPr sz="5000"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186BB62-B6EF-D0CB-3F9F-723537A1893C}"/>
              </a:ext>
            </a:extLst>
          </p:cNvPr>
          <p:cNvSpPr>
            <a:spLocks noGrp="1"/>
          </p:cNvSpPr>
          <p:nvPr>
            <p:ph type="subTitle" idx="1"/>
          </p:nvPr>
        </p:nvSpPr>
        <p:spPr>
          <a:xfrm>
            <a:off x="648000" y="5538450"/>
            <a:ext cx="4968000" cy="936000"/>
          </a:xfrm>
        </p:spPr>
        <p:txBody>
          <a:bodyPr>
            <a:normAutofit/>
          </a:bodyPr>
          <a:lstStyle>
            <a:lvl1pPr marL="0" indent="0" algn="l">
              <a:lnSpc>
                <a:spcPct val="100000"/>
              </a:lnSpc>
              <a:spcAft>
                <a:spcPts val="0"/>
              </a:spcAft>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72C865F-CA75-1080-B10B-F6ECA7C7A1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9400" y="5466300"/>
            <a:ext cx="2874930" cy="1080000"/>
          </a:xfrm>
          <a:prstGeom prst="rect">
            <a:avLst/>
          </a:prstGeom>
        </p:spPr>
      </p:pic>
      <p:pic>
        <p:nvPicPr>
          <p:cNvPr id="5" name="Picture 4" descr="A logo with colorful circles and text&#10;&#10;Description automatically generated">
            <a:extLst>
              <a:ext uri="{FF2B5EF4-FFF2-40B4-BE49-F238E27FC236}">
                <a16:creationId xmlns:a16="http://schemas.microsoft.com/office/drawing/2014/main" id="{525E130B-9A1E-89B7-4D05-5DC40D601D0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366001" y="-287844"/>
            <a:ext cx="5029100" cy="3771824"/>
          </a:xfrm>
          <a:prstGeom prst="rect">
            <a:avLst/>
          </a:prstGeom>
        </p:spPr>
      </p:pic>
      <p:pic>
        <p:nvPicPr>
          <p:cNvPr id="9" name="Picture 8" descr="A red and white logo&#10;&#10;Description automatically generated">
            <a:extLst>
              <a:ext uri="{FF2B5EF4-FFF2-40B4-BE49-F238E27FC236}">
                <a16:creationId xmlns:a16="http://schemas.microsoft.com/office/drawing/2014/main" id="{59AD7769-4895-015E-4687-680454BA0F0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98294" y="3711154"/>
            <a:ext cx="1445706" cy="1454916"/>
          </a:xfrm>
          <a:prstGeom prst="rect">
            <a:avLst/>
          </a:prstGeom>
        </p:spPr>
      </p:pic>
    </p:spTree>
    <p:extLst>
      <p:ext uri="{BB962C8B-B14F-4D97-AF65-F5344CB8AC3E}">
        <p14:creationId xmlns:p14="http://schemas.microsoft.com/office/powerpoint/2010/main" val="212363159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 Image">
    <p:spTree>
      <p:nvGrpSpPr>
        <p:cNvPr id="1" name=""/>
        <p:cNvGrpSpPr/>
        <p:nvPr/>
      </p:nvGrpSpPr>
      <p:grpSpPr>
        <a:xfrm>
          <a:off x="0" y="0"/>
          <a:ext cx="0" cy="0"/>
          <a:chOff x="0" y="0"/>
          <a:chExt cx="0" cy="0"/>
        </a:xfrm>
      </p:grpSpPr>
      <p:pic>
        <p:nvPicPr>
          <p:cNvPr id="4" name="Picture 3" descr="A group of buildings on a hill&#10;&#10;Description automatically generated">
            <a:extLst>
              <a:ext uri="{FF2B5EF4-FFF2-40B4-BE49-F238E27FC236}">
                <a16:creationId xmlns:a16="http://schemas.microsoft.com/office/drawing/2014/main" id="{A679C0F7-ED9A-947E-CF7B-C3D4B1423D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0" y="-1"/>
            <a:ext cx="10281858" cy="6857999"/>
          </a:xfrm>
          <a:prstGeom prst="rect">
            <a:avLst/>
          </a:prstGeom>
        </p:spPr>
      </p:pic>
      <p:sp>
        <p:nvSpPr>
          <p:cNvPr id="11" name="Rectangle 10">
            <a:extLst>
              <a:ext uri="{FF2B5EF4-FFF2-40B4-BE49-F238E27FC236}">
                <a16:creationId xmlns:a16="http://schemas.microsoft.com/office/drawing/2014/main" id="{33769357-2887-AB98-2B43-5EAEBE3854EB}"/>
              </a:ext>
            </a:extLst>
          </p:cNvPr>
          <p:cNvSpPr/>
          <p:nvPr/>
        </p:nvSpPr>
        <p:spPr>
          <a:xfrm>
            <a:off x="0" y="792000"/>
            <a:ext cx="6120000" cy="541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72C865F-CA75-1080-B10B-F6ECA7C7A1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6772" y="5683171"/>
            <a:ext cx="1773228" cy="666133"/>
          </a:xfrm>
          <a:prstGeom prst="rect">
            <a:avLst/>
          </a:prstGeom>
        </p:spPr>
      </p:pic>
      <p:grpSp>
        <p:nvGrpSpPr>
          <p:cNvPr id="9" name="Group 8">
            <a:extLst>
              <a:ext uri="{FF2B5EF4-FFF2-40B4-BE49-F238E27FC236}">
                <a16:creationId xmlns:a16="http://schemas.microsoft.com/office/drawing/2014/main" id="{F66954E1-C744-0B47-B16E-2E1E5C4204CF}"/>
              </a:ext>
            </a:extLst>
          </p:cNvPr>
          <p:cNvGrpSpPr/>
          <p:nvPr/>
        </p:nvGrpSpPr>
        <p:grpSpPr>
          <a:xfrm>
            <a:off x="612000" y="4806000"/>
            <a:ext cx="3096000" cy="1098000"/>
            <a:chOff x="612000" y="4806000"/>
            <a:chExt cx="3096000" cy="1098000"/>
          </a:xfrm>
        </p:grpSpPr>
        <p:pic>
          <p:nvPicPr>
            <p:cNvPr id="5" name="Picture 4">
              <a:extLst>
                <a:ext uri="{FF2B5EF4-FFF2-40B4-BE49-F238E27FC236}">
                  <a16:creationId xmlns:a16="http://schemas.microsoft.com/office/drawing/2014/main" id="{609A147D-A566-0070-11F9-2E03B0F54B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000" y="4806000"/>
              <a:ext cx="252507" cy="1080000"/>
            </a:xfrm>
            <a:prstGeom prst="rect">
              <a:avLst/>
            </a:prstGeom>
          </p:spPr>
        </p:pic>
        <p:sp>
          <p:nvSpPr>
            <p:cNvPr id="7" name="TextBox 6">
              <a:extLst>
                <a:ext uri="{FF2B5EF4-FFF2-40B4-BE49-F238E27FC236}">
                  <a16:creationId xmlns:a16="http://schemas.microsoft.com/office/drawing/2014/main" id="{75DA3C5A-7DCE-722D-A1AA-288AA71696F1}"/>
                </a:ext>
              </a:extLst>
            </p:cNvPr>
            <p:cNvSpPr txBox="1"/>
            <p:nvPr/>
          </p:nvSpPr>
          <p:spPr>
            <a:xfrm>
              <a:off x="1008000" y="4824000"/>
              <a:ext cx="2700000" cy="1080000"/>
            </a:xfrm>
            <a:prstGeom prst="rect">
              <a:avLst/>
            </a:prstGeom>
            <a:noFill/>
          </p:spPr>
          <p:txBody>
            <a:bodyPr wrap="square" lIns="0" tIns="0" rIns="0" bIns="0" rtlCol="0">
              <a:spAutoFit/>
            </a:bodyPr>
            <a:lstStyle/>
            <a:p>
              <a:r>
                <a:rPr lang="en-US" sz="1500" dirty="0" err="1">
                  <a:solidFill>
                    <a:schemeClr val="bg1"/>
                  </a:solidFill>
                </a:rPr>
                <a:t>ITGITMantwerp</a:t>
              </a:r>
              <a:endParaRPr lang="en-US" sz="1500" dirty="0">
                <a:solidFill>
                  <a:schemeClr val="bg1"/>
                </a:solidFill>
              </a:endParaRPr>
            </a:p>
            <a:p>
              <a:pPr>
                <a:lnSpc>
                  <a:spcPts val="2200"/>
                </a:lnSpc>
              </a:pPr>
              <a:r>
                <a:rPr lang="en-US" sz="1500" dirty="0">
                  <a:solidFill>
                    <a:schemeClr val="bg1"/>
                  </a:solidFill>
                </a:rPr>
                <a:t>@itmantwerp</a:t>
              </a:r>
            </a:p>
            <a:p>
              <a:pPr>
                <a:lnSpc>
                  <a:spcPts val="2100"/>
                </a:lnSpc>
              </a:pPr>
              <a:r>
                <a:rPr lang="en-US" sz="1500" dirty="0">
                  <a:solidFill>
                    <a:schemeClr val="bg1"/>
                  </a:solidFill>
                </a:rPr>
                <a:t>@institute-of-tropical-medicine</a:t>
              </a:r>
            </a:p>
            <a:p>
              <a:pPr>
                <a:lnSpc>
                  <a:spcPts val="2200"/>
                </a:lnSpc>
              </a:pPr>
              <a:r>
                <a:rPr lang="en-US" sz="1500" dirty="0">
                  <a:solidFill>
                    <a:schemeClr val="bg1"/>
                  </a:solidFill>
                </a:rPr>
                <a:t>@ITMantwerp @TropischITG</a:t>
              </a:r>
            </a:p>
          </p:txBody>
        </p:sp>
      </p:grpSp>
      <p:sp>
        <p:nvSpPr>
          <p:cNvPr id="2" name="Title 1">
            <a:extLst>
              <a:ext uri="{FF2B5EF4-FFF2-40B4-BE49-F238E27FC236}">
                <a16:creationId xmlns:a16="http://schemas.microsoft.com/office/drawing/2014/main" id="{F0500319-A578-334F-5791-38D304F07F14}"/>
              </a:ext>
            </a:extLst>
          </p:cNvPr>
          <p:cNvSpPr>
            <a:spLocks noGrp="1"/>
          </p:cNvSpPr>
          <p:nvPr>
            <p:ph type="ctrTitle"/>
          </p:nvPr>
        </p:nvSpPr>
        <p:spPr>
          <a:xfrm>
            <a:off x="648000" y="1864739"/>
            <a:ext cx="3744000" cy="1512000"/>
          </a:xfrm>
        </p:spPr>
        <p:txBody>
          <a:bodyPr anchor="b" anchorCtr="0">
            <a:noAutofit/>
          </a:bodyPr>
          <a:lstStyle>
            <a:lvl1pPr algn="l">
              <a:lnSpc>
                <a:spcPct val="90000"/>
              </a:lnSpc>
              <a:defRPr sz="6000" b="0"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186BB62-B6EF-D0CB-3F9F-723537A1893C}"/>
              </a:ext>
            </a:extLst>
          </p:cNvPr>
          <p:cNvSpPr>
            <a:spLocks noGrp="1"/>
          </p:cNvSpPr>
          <p:nvPr>
            <p:ph type="subTitle" idx="1"/>
          </p:nvPr>
        </p:nvSpPr>
        <p:spPr>
          <a:xfrm>
            <a:off x="648000" y="3618000"/>
            <a:ext cx="5148000" cy="936000"/>
          </a:xfrm>
        </p:spPr>
        <p:txBody>
          <a:bodyPr>
            <a:normAutofit/>
          </a:bodyPr>
          <a:lstStyle>
            <a:lvl1pPr marL="0" indent="0" algn="l">
              <a:lnSpc>
                <a:spcPct val="100000"/>
              </a:lnSpc>
              <a:spcAft>
                <a:spcPts val="0"/>
              </a:spcAft>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A red and white logo&#10;&#10;Description automatically generated">
            <a:extLst>
              <a:ext uri="{FF2B5EF4-FFF2-40B4-BE49-F238E27FC236}">
                <a16:creationId xmlns:a16="http://schemas.microsoft.com/office/drawing/2014/main" id="{5D1B9EAE-7077-58C2-B21C-3D1C355EF7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42406" y="5611171"/>
            <a:ext cx="837848" cy="843184"/>
          </a:xfrm>
          <a:prstGeom prst="rect">
            <a:avLst/>
          </a:prstGeom>
        </p:spPr>
      </p:pic>
      <p:pic>
        <p:nvPicPr>
          <p:cNvPr id="12" name="Picture 11">
            <a:extLst>
              <a:ext uri="{FF2B5EF4-FFF2-40B4-BE49-F238E27FC236}">
                <a16:creationId xmlns:a16="http://schemas.microsoft.com/office/drawing/2014/main" id="{7280CE92-3F4C-3940-0E25-3C54C41368A0}"/>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520000" y="403645"/>
            <a:ext cx="3889408" cy="2917056"/>
          </a:xfrm>
          <a:prstGeom prst="rect">
            <a:avLst/>
          </a:prstGeom>
        </p:spPr>
      </p:pic>
      <p:sp>
        <p:nvSpPr>
          <p:cNvPr id="13" name="Title 1">
            <a:extLst>
              <a:ext uri="{FF2B5EF4-FFF2-40B4-BE49-F238E27FC236}">
                <a16:creationId xmlns:a16="http://schemas.microsoft.com/office/drawing/2014/main" id="{90A4DF92-E2ED-AE36-7EA6-9FF152BE94AB}"/>
              </a:ext>
            </a:extLst>
          </p:cNvPr>
          <p:cNvSpPr txBox="1">
            <a:spLocks/>
          </p:cNvSpPr>
          <p:nvPr userDrawn="1"/>
        </p:nvSpPr>
        <p:spPr>
          <a:xfrm>
            <a:off x="2814289" y="427945"/>
            <a:ext cx="3744000" cy="1512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i="0" kern="1200" baseline="0">
                <a:solidFill>
                  <a:schemeClr val="bg1"/>
                </a:solidFill>
                <a:latin typeface="+mj-lt"/>
                <a:ea typeface="+mj-ea"/>
                <a:cs typeface="+mj-cs"/>
              </a:defRPr>
            </a:lvl1pPr>
          </a:lstStyle>
          <a:p>
            <a:r>
              <a:rPr lang="en-US" dirty="0"/>
              <a:t>#colloq23</a:t>
            </a:r>
          </a:p>
        </p:txBody>
      </p:sp>
    </p:spTree>
    <p:extLst>
      <p:ext uri="{BB962C8B-B14F-4D97-AF65-F5344CB8AC3E}">
        <p14:creationId xmlns:p14="http://schemas.microsoft.com/office/powerpoint/2010/main" val="1082421582"/>
      </p:ext>
    </p:extLst>
  </p:cSld>
  <p:clrMapOvr>
    <a:masterClrMapping/>
  </p:clrMapOvr>
  <p:extLst>
    <p:ext uri="{DCECCB84-F9BA-43D5-87BE-67443E8EF086}">
      <p15:sldGuideLst xmlns:p15="http://schemas.microsoft.com/office/powerpoint/2012/main">
        <p15:guide id="1" orient="horz" pos="218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AE27BD-C8E1-DE80-4A21-6D735E8C2361}"/>
              </a:ext>
            </a:extLst>
          </p:cNvPr>
          <p:cNvPicPr>
            <a:picLocks noChangeAspect="1"/>
          </p:cNvPicPr>
          <p:nvPr userDrawn="1"/>
        </p:nvPicPr>
        <p:blipFill rotWithShape="1">
          <a:blip r:embed="rId2" cstate="screen">
            <a:alphaModFix amt="85000"/>
            <a:extLst>
              <a:ext uri="{28A0092B-C50C-407E-A947-70E740481C1C}">
                <a14:useLocalDpi xmlns:a14="http://schemas.microsoft.com/office/drawing/2010/main"/>
              </a:ext>
            </a:extLst>
          </a:blip>
          <a:srcRect/>
          <a:stretch/>
        </p:blipFill>
        <p:spPr>
          <a:xfrm flipH="1">
            <a:off x="-3629" y="0"/>
            <a:ext cx="12191998" cy="3389550"/>
          </a:xfrm>
          <a:prstGeom prst="rect">
            <a:avLst/>
          </a:prstGeom>
        </p:spPr>
      </p:pic>
      <p:sp>
        <p:nvSpPr>
          <p:cNvPr id="11" name="Rectangle 10">
            <a:extLst>
              <a:ext uri="{FF2B5EF4-FFF2-40B4-BE49-F238E27FC236}">
                <a16:creationId xmlns:a16="http://schemas.microsoft.com/office/drawing/2014/main" id="{33769357-2887-AB98-2B43-5EAEBE3854EB}"/>
              </a:ext>
            </a:extLst>
          </p:cNvPr>
          <p:cNvSpPr/>
          <p:nvPr/>
        </p:nvSpPr>
        <p:spPr>
          <a:xfrm>
            <a:off x="0" y="3360975"/>
            <a:ext cx="12192000" cy="3514726"/>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500319-A578-334F-5791-38D304F07F14}"/>
              </a:ext>
            </a:extLst>
          </p:cNvPr>
          <p:cNvSpPr>
            <a:spLocks noGrp="1"/>
          </p:cNvSpPr>
          <p:nvPr>
            <p:ph type="ctrTitle"/>
          </p:nvPr>
        </p:nvSpPr>
        <p:spPr>
          <a:xfrm>
            <a:off x="648000" y="3468450"/>
            <a:ext cx="6362400" cy="1800000"/>
          </a:xfrm>
        </p:spPr>
        <p:txBody>
          <a:bodyPr anchor="b" anchorCtr="0"/>
          <a:lstStyle>
            <a:lvl1pPr algn="l">
              <a:lnSpc>
                <a:spcPct val="100000"/>
              </a:lnSpc>
              <a:defRPr sz="5000"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186BB62-B6EF-D0CB-3F9F-723537A1893C}"/>
              </a:ext>
            </a:extLst>
          </p:cNvPr>
          <p:cNvSpPr>
            <a:spLocks noGrp="1"/>
          </p:cNvSpPr>
          <p:nvPr>
            <p:ph type="subTitle" idx="1"/>
          </p:nvPr>
        </p:nvSpPr>
        <p:spPr>
          <a:xfrm>
            <a:off x="648000" y="5538450"/>
            <a:ext cx="4968000" cy="936000"/>
          </a:xfrm>
        </p:spPr>
        <p:txBody>
          <a:bodyPr>
            <a:normAutofit/>
          </a:bodyPr>
          <a:lstStyle>
            <a:lvl1pPr marL="0" indent="0" algn="l">
              <a:lnSpc>
                <a:spcPct val="100000"/>
              </a:lnSpc>
              <a:spcAft>
                <a:spcPts val="0"/>
              </a:spcAft>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72C865F-CA75-1080-B10B-F6ECA7C7A1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9400" y="5466300"/>
            <a:ext cx="2874930" cy="1080000"/>
          </a:xfrm>
          <a:prstGeom prst="rect">
            <a:avLst/>
          </a:prstGeom>
        </p:spPr>
      </p:pic>
      <p:pic>
        <p:nvPicPr>
          <p:cNvPr id="5" name="Picture 4" descr="A logo with colorful circles and text&#10;&#10;Description automatically generated">
            <a:extLst>
              <a:ext uri="{FF2B5EF4-FFF2-40B4-BE49-F238E27FC236}">
                <a16:creationId xmlns:a16="http://schemas.microsoft.com/office/drawing/2014/main" id="{525E130B-9A1E-89B7-4D05-5DC40D601D0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366001" y="-287844"/>
            <a:ext cx="5029100" cy="3771824"/>
          </a:xfrm>
          <a:prstGeom prst="rect">
            <a:avLst/>
          </a:prstGeom>
        </p:spPr>
      </p:pic>
      <p:pic>
        <p:nvPicPr>
          <p:cNvPr id="9" name="Picture 8" descr="A red and white logo&#10;&#10;Description automatically generated">
            <a:extLst>
              <a:ext uri="{FF2B5EF4-FFF2-40B4-BE49-F238E27FC236}">
                <a16:creationId xmlns:a16="http://schemas.microsoft.com/office/drawing/2014/main" id="{59AD7769-4895-015E-4687-680454BA0F0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98294" y="3711154"/>
            <a:ext cx="1445706" cy="1454916"/>
          </a:xfrm>
          <a:prstGeom prst="rect">
            <a:avLst/>
          </a:prstGeom>
        </p:spPr>
      </p:pic>
    </p:spTree>
    <p:extLst>
      <p:ext uri="{BB962C8B-B14F-4D97-AF65-F5344CB8AC3E}">
        <p14:creationId xmlns:p14="http://schemas.microsoft.com/office/powerpoint/2010/main" val="47141745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F2DDEA-7126-118A-602F-3BC1F5037D79}"/>
              </a:ext>
            </a:extLst>
          </p:cNvPr>
          <p:cNvSpPr/>
          <p:nvPr/>
        </p:nvSpPr>
        <p:spPr>
          <a:xfrm>
            <a:off x="0" y="6210000"/>
            <a:ext cx="12193200" cy="6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6F988-94DA-55C0-F8FA-48A37D63B05B}"/>
              </a:ext>
            </a:extLst>
          </p:cNvPr>
          <p:cNvSpPr>
            <a:spLocks noGrp="1"/>
          </p:cNvSpPr>
          <p:nvPr>
            <p:ph type="title"/>
          </p:nvPr>
        </p:nvSpPr>
        <p:spPr/>
        <p:txBody>
          <a:bodyPr/>
          <a:lstStyle>
            <a:lvl1pPr>
              <a:defRPr>
                <a:solidFill>
                  <a:srgbClr val="115E6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5EBE9D-DD3E-B128-2037-FB1ABC37A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54BBB4C-AEDD-BE3C-E725-A836245995CC}"/>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EA0983F9-75CF-CF4F-3B3A-B6FA5602B8B9}"/>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4" name="Picture 3" descr="A logo with white text&#10;&#10;Description automatically generated">
            <a:extLst>
              <a:ext uri="{FF2B5EF4-FFF2-40B4-BE49-F238E27FC236}">
                <a16:creationId xmlns:a16="http://schemas.microsoft.com/office/drawing/2014/main" id="{C13B514E-ABEE-1A63-054D-55352E2C19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34391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691C23-4BE0-26FF-6242-51868BB4F71E}"/>
              </a:ext>
            </a:extLst>
          </p:cNvPr>
          <p:cNvSpPr/>
          <p:nvPr userDrawn="1"/>
        </p:nvSpPr>
        <p:spPr>
          <a:xfrm>
            <a:off x="-111760" y="-193040"/>
            <a:ext cx="12425680" cy="7132320"/>
          </a:xfrm>
          <a:prstGeom prst="rect">
            <a:avLst/>
          </a:prstGeom>
          <a:solidFill>
            <a:srgbClr val="115E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ADFE505E-7B34-EC7C-6862-6B556F1D1136}"/>
              </a:ext>
            </a:extLst>
          </p:cNvPr>
          <p:cNvSpPr>
            <a:spLocks noGrp="1"/>
          </p:cNvSpPr>
          <p:nvPr>
            <p:ph type="title"/>
          </p:nvPr>
        </p:nvSpPr>
        <p:spPr>
          <a:xfrm>
            <a:off x="648000" y="1386000"/>
            <a:ext cx="4500000" cy="2700000"/>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89D78C-2F59-55C8-E194-E3236ACC20CA}"/>
              </a:ext>
            </a:extLst>
          </p:cNvPr>
          <p:cNvSpPr>
            <a:spLocks noGrp="1"/>
          </p:cNvSpPr>
          <p:nvPr>
            <p:ph type="body" idx="1"/>
          </p:nvPr>
        </p:nvSpPr>
        <p:spPr>
          <a:xfrm>
            <a:off x="648000" y="4266000"/>
            <a:ext cx="5400000" cy="1080000"/>
          </a:xfrm>
        </p:spPr>
        <p:txBody>
          <a:bodyPr/>
          <a:lstStyle>
            <a:lvl1pPr marL="0" indent="0">
              <a:spcAft>
                <a:spcPts val="0"/>
              </a:spcAft>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logo with white text&#10;&#10;Description automatically generated">
            <a:extLst>
              <a:ext uri="{FF2B5EF4-FFF2-40B4-BE49-F238E27FC236}">
                <a16:creationId xmlns:a16="http://schemas.microsoft.com/office/drawing/2014/main" id="{664CC921-A84F-8D23-2294-FEA42E539E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6779" y="5880146"/>
            <a:ext cx="1730260" cy="798027"/>
          </a:xfrm>
          <a:prstGeom prst="rect">
            <a:avLst/>
          </a:prstGeom>
        </p:spPr>
      </p:pic>
      <p:pic>
        <p:nvPicPr>
          <p:cNvPr id="8" name="Picture 7" descr="A logo with white text&#10;&#10;Description automatically generated">
            <a:extLst>
              <a:ext uri="{FF2B5EF4-FFF2-40B4-BE49-F238E27FC236}">
                <a16:creationId xmlns:a16="http://schemas.microsoft.com/office/drawing/2014/main" id="{3C41327B-19FD-2B6B-7647-3E63E06A1973}"/>
              </a:ext>
            </a:extLst>
          </p:cNvPr>
          <p:cNvPicPr>
            <a:picLocks noChangeAspect="1"/>
          </p:cNvPicPr>
          <p:nvPr userDrawn="1"/>
        </p:nvPicPr>
        <p:blipFill>
          <a:blip r:embed="rId3" cstate="screen">
            <a:alphaModFix amt="70000"/>
            <a:extLst>
              <a:ext uri="{28A0092B-C50C-407E-A947-70E740481C1C}">
                <a14:useLocalDpi xmlns:a14="http://schemas.microsoft.com/office/drawing/2010/main"/>
              </a:ext>
            </a:extLst>
          </a:blip>
          <a:stretch>
            <a:fillRect/>
          </a:stretch>
        </p:blipFill>
        <p:spPr>
          <a:xfrm>
            <a:off x="6530784" y="1243263"/>
            <a:ext cx="5661216" cy="4636883"/>
          </a:xfrm>
          <a:prstGeom prst="rect">
            <a:avLst/>
          </a:prstGeom>
        </p:spPr>
      </p:pic>
    </p:spTree>
    <p:extLst>
      <p:ext uri="{BB962C8B-B14F-4D97-AF65-F5344CB8AC3E}">
        <p14:creationId xmlns:p14="http://schemas.microsoft.com/office/powerpoint/2010/main" val="3517097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EE64FA9-7ABD-A962-A19A-0F7D8C65AF5E}"/>
              </a:ext>
            </a:extLst>
          </p:cNvPr>
          <p:cNvSpPr>
            <a:spLocks noGrp="1"/>
          </p:cNvSpPr>
          <p:nvPr>
            <p:ph type="pic" sz="quarter" idx="10"/>
          </p:nvPr>
        </p:nvSpPr>
        <p:spPr>
          <a:xfrm>
            <a:off x="2340000" y="0"/>
            <a:ext cx="9853200" cy="6858000"/>
          </a:xfrm>
          <a:custGeom>
            <a:avLst/>
            <a:gdLst>
              <a:gd name="connsiteX0" fmla="*/ 0 w 9853200"/>
              <a:gd name="connsiteY0" fmla="*/ 0 h 6858000"/>
              <a:gd name="connsiteX1" fmla="*/ 9853200 w 9853200"/>
              <a:gd name="connsiteY1" fmla="*/ 0 h 6858000"/>
              <a:gd name="connsiteX2" fmla="*/ 9853200 w 9853200"/>
              <a:gd name="connsiteY2" fmla="*/ 6858000 h 6858000"/>
              <a:gd name="connsiteX3" fmla="*/ 0 w 9853200"/>
              <a:gd name="connsiteY3" fmla="*/ 6858000 h 6858000"/>
              <a:gd name="connsiteX4" fmla="*/ 0 w 9853200"/>
              <a:gd name="connsiteY4" fmla="*/ 5112000 h 6858000"/>
              <a:gd name="connsiteX5" fmla="*/ 3762000 w 9853200"/>
              <a:gd name="connsiteY5" fmla="*/ 5112000 h 6858000"/>
              <a:gd name="connsiteX6" fmla="*/ 3762000 w 9853200"/>
              <a:gd name="connsiteY6" fmla="*/ 1764000 h 6858000"/>
              <a:gd name="connsiteX7" fmla="*/ 0 w 9853200"/>
              <a:gd name="connsiteY7" fmla="*/ 176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3200" h="6858000">
                <a:moveTo>
                  <a:pt x="0" y="0"/>
                </a:moveTo>
                <a:lnTo>
                  <a:pt x="9853200" y="0"/>
                </a:lnTo>
                <a:lnTo>
                  <a:pt x="9853200" y="6858000"/>
                </a:lnTo>
                <a:lnTo>
                  <a:pt x="0" y="6858000"/>
                </a:lnTo>
                <a:lnTo>
                  <a:pt x="0" y="5112000"/>
                </a:lnTo>
                <a:lnTo>
                  <a:pt x="3762000" y="5112000"/>
                </a:lnTo>
                <a:lnTo>
                  <a:pt x="3762000" y="1764000"/>
                </a:lnTo>
                <a:lnTo>
                  <a:pt x="0" y="1764000"/>
                </a:lnTo>
                <a:close/>
              </a:path>
            </a:pathLst>
          </a:custGeom>
        </p:spPr>
        <p:txBody>
          <a:bodyPr wrap="square">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D4883FB3-DF7E-470B-834E-1DAB4FE8D123}"/>
              </a:ext>
            </a:extLst>
          </p:cNvPr>
          <p:cNvSpPr/>
          <p:nvPr/>
        </p:nvSpPr>
        <p:spPr>
          <a:xfrm>
            <a:off x="0" y="1764000"/>
            <a:ext cx="6120000" cy="33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E505E-7B34-EC7C-6862-6B556F1D1136}"/>
              </a:ext>
            </a:extLst>
          </p:cNvPr>
          <p:cNvSpPr>
            <a:spLocks noGrp="1"/>
          </p:cNvSpPr>
          <p:nvPr>
            <p:ph type="title"/>
          </p:nvPr>
        </p:nvSpPr>
        <p:spPr>
          <a:xfrm>
            <a:off x="648000" y="2304000"/>
            <a:ext cx="5040000" cy="2268000"/>
          </a:xfrm>
        </p:spPr>
        <p:txBody>
          <a:bodyPr anchor="ctr" anchorCtr="0">
            <a:normAutofit/>
          </a:bodyPr>
          <a:lstStyle>
            <a:lvl1pPr>
              <a:defRPr sz="50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89D78C-2F59-55C8-E194-E3236ACC20CA}"/>
              </a:ext>
            </a:extLst>
          </p:cNvPr>
          <p:cNvSpPr>
            <a:spLocks noGrp="1"/>
          </p:cNvSpPr>
          <p:nvPr>
            <p:ph type="body" idx="1"/>
          </p:nvPr>
        </p:nvSpPr>
        <p:spPr>
          <a:xfrm>
            <a:off x="648000" y="4680000"/>
            <a:ext cx="5040000" cy="432000"/>
          </a:xfrm>
        </p:spPr>
        <p:txBody>
          <a:bodyPr/>
          <a:lstStyle>
            <a:lvl1pPr marL="0" indent="0">
              <a:spcAft>
                <a:spcPts val="0"/>
              </a:spcAft>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24162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p:txBody>
          <a:bodyPr/>
          <a:lstStyle>
            <a:lvl1pPr>
              <a:defRPr>
                <a:solidFill>
                  <a:srgbClr val="115E6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92940B-732A-E992-9DAE-240AE03BC215}"/>
              </a:ext>
            </a:extLst>
          </p:cNvPr>
          <p:cNvSpPr>
            <a:spLocks noGrp="1"/>
          </p:cNvSpPr>
          <p:nvPr>
            <p:ph sz="half" idx="1"/>
          </p:nvPr>
        </p:nvSpPr>
        <p:spPr>
          <a:xfrm>
            <a:off x="792000" y="1836000"/>
            <a:ext cx="4986000" cy="4104000"/>
          </a:xfrm>
        </p:spPr>
        <p:txBody>
          <a:bodyPr/>
          <a:lstStyle>
            <a:lvl1pPr>
              <a:defRPr sz="2300" baseline="0"/>
            </a:lvl1pPr>
            <a:lvl2pPr>
              <a:defRPr sz="2100" baseline="0"/>
            </a:lvl2pPr>
            <a:lvl3pPr>
              <a:defRPr sz="1900" baseline="0"/>
            </a:lvl3pPr>
            <a:lvl4pPr>
              <a:defRPr sz="1700"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426000" y="1836000"/>
            <a:ext cx="4986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D7FF076-9813-D1C8-8977-811D96859F06}"/>
              </a:ext>
            </a:extLst>
          </p:cNvPr>
          <p:cNvSpPr/>
          <p:nvPr userDrawn="1"/>
        </p:nvSpPr>
        <p:spPr>
          <a:xfrm>
            <a:off x="0" y="6210000"/>
            <a:ext cx="12193200" cy="6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D2CE98DD-10F5-BEAC-C24A-480760BBD932}"/>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D55D5F6C-138E-F579-16CA-9F47BC0385F2}"/>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1" name="Picture 10" descr="A logo with white text&#10;&#10;Description automatically generated">
            <a:extLst>
              <a:ext uri="{FF2B5EF4-FFF2-40B4-BE49-F238E27FC236}">
                <a16:creationId xmlns:a16="http://schemas.microsoft.com/office/drawing/2014/main" id="{6579F61D-041E-C602-7FA6-52CE0CCAC4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950505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wo Content -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38CF3E-FB4F-58DA-0ABF-203CF0C9AAA0}"/>
              </a:ext>
            </a:extLst>
          </p:cNvPr>
          <p:cNvSpPr>
            <a:spLocks noGrp="1"/>
          </p:cNvSpPr>
          <p:nvPr>
            <p:ph type="body" idx="1"/>
          </p:nvPr>
        </p:nvSpPr>
        <p:spPr>
          <a:xfrm>
            <a:off x="792000" y="1836000"/>
            <a:ext cx="4986000" cy="648000"/>
          </a:xfrm>
        </p:spPr>
        <p:txBody>
          <a:bodyPr anchor="t" anchorCtr="0">
            <a:normAutofit/>
          </a:bodyPr>
          <a:lstStyle>
            <a:lvl1pPr marL="0" indent="0">
              <a:buNone/>
              <a:defRPr sz="2500" b="0" i="0" baseline="0">
                <a:solidFill>
                  <a:srgbClr val="115E6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12CD4-BE66-BD4E-1C2B-6EA9A47BBDB8}"/>
              </a:ext>
            </a:extLst>
          </p:cNvPr>
          <p:cNvSpPr>
            <a:spLocks noGrp="1"/>
          </p:cNvSpPr>
          <p:nvPr>
            <p:ph sz="half" idx="2"/>
          </p:nvPr>
        </p:nvSpPr>
        <p:spPr>
          <a:xfrm>
            <a:off x="792000" y="2808000"/>
            <a:ext cx="4986000" cy="31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DD06D92-E63C-E91D-F6BD-D515D8C3D585}"/>
              </a:ext>
            </a:extLst>
          </p:cNvPr>
          <p:cNvSpPr>
            <a:spLocks noGrp="1"/>
          </p:cNvSpPr>
          <p:nvPr>
            <p:ph type="body" sz="quarter" idx="3"/>
          </p:nvPr>
        </p:nvSpPr>
        <p:spPr>
          <a:xfrm>
            <a:off x="6426000" y="1836000"/>
            <a:ext cx="4986000" cy="648000"/>
          </a:xfrm>
        </p:spPr>
        <p:txBody>
          <a:bodyPr anchor="t" anchorCtr="0">
            <a:normAutofit/>
          </a:bodyPr>
          <a:lstStyle>
            <a:lvl1pPr marL="0" indent="0">
              <a:buNone/>
              <a:defRPr sz="25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CE82CE-0FAB-AAD6-7C15-BA0D4BCD66C1}"/>
              </a:ext>
            </a:extLst>
          </p:cNvPr>
          <p:cNvSpPr>
            <a:spLocks noGrp="1"/>
          </p:cNvSpPr>
          <p:nvPr>
            <p:ph sz="quarter" idx="4"/>
          </p:nvPr>
        </p:nvSpPr>
        <p:spPr>
          <a:xfrm>
            <a:off x="6426000" y="2808000"/>
            <a:ext cx="4986000" cy="31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9403E22F-F6C8-5ACC-68D7-68C9EC0DCE56}"/>
              </a:ext>
            </a:extLst>
          </p:cNvPr>
          <p:cNvSpPr>
            <a:spLocks noGrp="1"/>
          </p:cNvSpPr>
          <p:nvPr>
            <p:ph type="title"/>
          </p:nvPr>
        </p:nvSpPr>
        <p:spPr/>
        <p:txBody>
          <a:bodyPr/>
          <a:lstStyle>
            <a:lvl1pPr>
              <a:defRPr>
                <a:solidFill>
                  <a:srgbClr val="115E67"/>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9A50DBAD-4462-5EF6-FCE7-CF5E7005865A}"/>
              </a:ext>
            </a:extLst>
          </p:cNvPr>
          <p:cNvSpPr/>
          <p:nvPr userDrawn="1"/>
        </p:nvSpPr>
        <p:spPr>
          <a:xfrm>
            <a:off x="0" y="6210000"/>
            <a:ext cx="12193200" cy="6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8">
            <a:extLst>
              <a:ext uri="{FF2B5EF4-FFF2-40B4-BE49-F238E27FC236}">
                <a16:creationId xmlns:a16="http://schemas.microsoft.com/office/drawing/2014/main" id="{7810E5AE-906A-47D2-1819-D36442187A44}"/>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9" name="Slide Number Placeholder 9">
            <a:extLst>
              <a:ext uri="{FF2B5EF4-FFF2-40B4-BE49-F238E27FC236}">
                <a16:creationId xmlns:a16="http://schemas.microsoft.com/office/drawing/2014/main" id="{26711508-D376-A927-6628-0148E5528E32}"/>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6" name="Picture 15" descr="A logo with white text&#10;&#10;Description automatically generated">
            <a:extLst>
              <a:ext uri="{FF2B5EF4-FFF2-40B4-BE49-F238E27FC236}">
                <a16:creationId xmlns:a16="http://schemas.microsoft.com/office/drawing/2014/main" id="{9D3B6852-A421-6505-2A86-7DADF20020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1103986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ntent with Chart">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01C17FA5-4F8A-60F6-EE75-6BA43ABC6D92}"/>
              </a:ext>
            </a:extLst>
          </p:cNvPr>
          <p:cNvSpPr>
            <a:spLocks noGrp="1"/>
          </p:cNvSpPr>
          <p:nvPr>
            <p:ph type="chart" sz="quarter" idx="13"/>
          </p:nvPr>
        </p:nvSpPr>
        <p:spPr>
          <a:xfrm>
            <a:off x="790575" y="738000"/>
            <a:ext cx="4986000" cy="5202000"/>
          </a:xfrm>
        </p:spPr>
        <p:txBody>
          <a:bodyPr/>
          <a:lstStyle/>
          <a:p>
            <a:r>
              <a:rPr lang="en-US"/>
              <a:t>Click icon to add chart</a:t>
            </a:r>
            <a:endParaRPr lang="en-US" dirty="0"/>
          </a:p>
        </p:txBody>
      </p:sp>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a:xfrm>
            <a:off x="6426000" y="738000"/>
            <a:ext cx="4986000" cy="864000"/>
          </a:xfrm>
        </p:spPr>
        <p:txBody>
          <a:bodyPr/>
          <a:lstStyle>
            <a:lvl1pPr>
              <a:defRPr>
                <a:solidFill>
                  <a:srgbClr val="115E67"/>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426000" y="1836000"/>
            <a:ext cx="4986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25935307-7B7C-92BA-A47D-7613E0AA7056}"/>
              </a:ext>
            </a:extLst>
          </p:cNvPr>
          <p:cNvSpPr/>
          <p:nvPr userDrawn="1"/>
        </p:nvSpPr>
        <p:spPr>
          <a:xfrm>
            <a:off x="0" y="6210000"/>
            <a:ext cx="12193200" cy="6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A188A500-7CC3-601D-F9BB-196887515F2A}"/>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7CAA071F-F223-70FE-F285-8D947AD05993}"/>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4" name="Picture 13" descr="A logo with white text&#10;&#10;Description automatically generated">
            <a:extLst>
              <a:ext uri="{FF2B5EF4-FFF2-40B4-BE49-F238E27FC236}">
                <a16:creationId xmlns:a16="http://schemas.microsoft.com/office/drawing/2014/main" id="{734EDD17-17B2-BABE-1EF9-83220E8A68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294161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nten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a:xfrm>
            <a:off x="6570000" y="738000"/>
            <a:ext cx="4842000" cy="864000"/>
          </a:xfrm>
        </p:spPr>
        <p:txBody>
          <a:bodyPr/>
          <a:lstStyle>
            <a:lvl1pPr>
              <a:defRPr>
                <a:solidFill>
                  <a:srgbClr val="115E67"/>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570000" y="1836000"/>
            <a:ext cx="4842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151C5C92-0570-7DF7-BCA4-648F804A567C}"/>
              </a:ext>
            </a:extLst>
          </p:cNvPr>
          <p:cNvSpPr>
            <a:spLocks noGrp="1"/>
          </p:cNvSpPr>
          <p:nvPr>
            <p:ph type="body" sz="half" idx="13"/>
          </p:nvPr>
        </p:nvSpPr>
        <p:spPr>
          <a:xfrm>
            <a:off x="792000" y="792000"/>
            <a:ext cx="4986000" cy="5148000"/>
          </a:xfrm>
          <a:solidFill>
            <a:srgbClr val="115E67"/>
          </a:solidFill>
        </p:spPr>
        <p:txBody>
          <a:bodyPr lIns="432000" tIns="324000" rIns="432000" bIns="324000" anchor="ctr" anchorCtr="0">
            <a:normAutofit/>
          </a:bodyPr>
          <a:lstStyle>
            <a:lvl1pPr marL="0" indent="0" algn="ctr">
              <a:lnSpc>
                <a:spcPct val="100000"/>
              </a:lnSpc>
              <a:spcAft>
                <a:spcPts val="0"/>
              </a:spcAft>
              <a:buNone/>
              <a:defRPr sz="2800" b="1" i="0"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A94633C-E0DD-8C92-EFFD-669D7AA583F8}"/>
              </a:ext>
            </a:extLst>
          </p:cNvPr>
          <p:cNvSpPr/>
          <p:nvPr userDrawn="1"/>
        </p:nvSpPr>
        <p:spPr>
          <a:xfrm>
            <a:off x="0" y="6210000"/>
            <a:ext cx="12193200" cy="6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0640BA8F-05FF-316B-2F39-1ED1A0741BB8}"/>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0DDDD4CA-935B-D70C-B97D-686403584C17}"/>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4" name="Picture 13" descr="A logo with white text&#10;&#10;Description automatically generated">
            <a:extLst>
              <a:ext uri="{FF2B5EF4-FFF2-40B4-BE49-F238E27FC236}">
                <a16:creationId xmlns:a16="http://schemas.microsoft.com/office/drawing/2014/main" id="{0E196BA8-557F-81A7-6556-BAC52FF417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192934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 Graphic">
    <p:spTree>
      <p:nvGrpSpPr>
        <p:cNvPr id="1" name=""/>
        <p:cNvGrpSpPr/>
        <p:nvPr/>
      </p:nvGrpSpPr>
      <p:grpSpPr>
        <a:xfrm>
          <a:off x="0" y="0"/>
          <a:ext cx="0" cy="0"/>
          <a:chOff x="0" y="0"/>
          <a:chExt cx="0" cy="0"/>
        </a:xfrm>
      </p:grpSpPr>
      <p:pic>
        <p:nvPicPr>
          <p:cNvPr id="6" name="Picture 5" descr="A field of flowers and houses&#10;&#10;Description automatically generated">
            <a:extLst>
              <a:ext uri="{FF2B5EF4-FFF2-40B4-BE49-F238E27FC236}">
                <a16:creationId xmlns:a16="http://schemas.microsoft.com/office/drawing/2014/main" id="{F0680AE0-B979-97B7-44A4-7449F92E03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313920" cy="6858001"/>
          </a:xfrm>
          <a:prstGeom prst="rect">
            <a:avLst/>
          </a:prstGeom>
        </p:spPr>
      </p:pic>
      <p:sp>
        <p:nvSpPr>
          <p:cNvPr id="4" name="Rectangle 3">
            <a:extLst>
              <a:ext uri="{FF2B5EF4-FFF2-40B4-BE49-F238E27FC236}">
                <a16:creationId xmlns:a16="http://schemas.microsoft.com/office/drawing/2014/main" id="{E9691C23-4BE0-26FF-6242-51868BB4F71E}"/>
              </a:ext>
            </a:extLst>
          </p:cNvPr>
          <p:cNvSpPr/>
          <p:nvPr userDrawn="1"/>
        </p:nvSpPr>
        <p:spPr>
          <a:xfrm>
            <a:off x="0" y="2162174"/>
            <a:ext cx="12313920" cy="25527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ADFE505E-7B34-EC7C-6862-6B556F1D1136}"/>
              </a:ext>
            </a:extLst>
          </p:cNvPr>
          <p:cNvSpPr>
            <a:spLocks noGrp="1"/>
          </p:cNvSpPr>
          <p:nvPr>
            <p:ph type="title" hasCustomPrompt="1"/>
          </p:nvPr>
        </p:nvSpPr>
        <p:spPr>
          <a:xfrm>
            <a:off x="467025" y="2162175"/>
            <a:ext cx="4514550" cy="2592926"/>
          </a:xfrm>
        </p:spPr>
        <p:txBody>
          <a:bodyPr anchor="ctr" anchorCtr="0"/>
          <a:lstStyle>
            <a:lvl1pPr>
              <a:defRPr sz="6000">
                <a:solidFill>
                  <a:schemeClr val="bg1"/>
                </a:solidFill>
              </a:defRPr>
            </a:lvl1pPr>
          </a:lstStyle>
          <a:p>
            <a:r>
              <a:rPr lang="en-US" dirty="0"/>
              <a:t>Questions?</a:t>
            </a:r>
          </a:p>
        </p:txBody>
      </p:sp>
      <p:pic>
        <p:nvPicPr>
          <p:cNvPr id="9" name="Picture 8" descr="A logo with white text&#10;&#10;Description automatically generated">
            <a:extLst>
              <a:ext uri="{FF2B5EF4-FFF2-40B4-BE49-F238E27FC236}">
                <a16:creationId xmlns:a16="http://schemas.microsoft.com/office/drawing/2014/main" id="{51B04EA8-3EE1-B47B-AC07-0CCC6CB67E30}"/>
              </a:ext>
            </a:extLst>
          </p:cNvPr>
          <p:cNvPicPr>
            <a:picLocks noChangeAspect="1"/>
          </p:cNvPicPr>
          <p:nvPr userDrawn="1"/>
        </p:nvPicPr>
        <p:blipFill>
          <a:blip r:embed="rId3" cstate="screen">
            <a:alphaModFix amt="70000"/>
            <a:extLst>
              <a:ext uri="{28A0092B-C50C-407E-A947-70E740481C1C}">
                <a14:useLocalDpi xmlns:a14="http://schemas.microsoft.com/office/drawing/2010/main"/>
              </a:ext>
            </a:extLst>
          </a:blip>
          <a:stretch>
            <a:fillRect/>
          </a:stretch>
        </p:blipFill>
        <p:spPr>
          <a:xfrm>
            <a:off x="8559245" y="2175621"/>
            <a:ext cx="3165730" cy="2592927"/>
          </a:xfrm>
          <a:prstGeom prst="rect">
            <a:avLst/>
          </a:prstGeom>
        </p:spPr>
      </p:pic>
    </p:spTree>
    <p:extLst>
      <p:ext uri="{BB962C8B-B14F-4D97-AF65-F5344CB8AC3E}">
        <p14:creationId xmlns:p14="http://schemas.microsoft.com/office/powerpoint/2010/main" val="1395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F2DDEA-7126-118A-602F-3BC1F5037D79}"/>
              </a:ext>
            </a:extLst>
          </p:cNvPr>
          <p:cNvSpPr/>
          <p:nvPr/>
        </p:nvSpPr>
        <p:spPr>
          <a:xfrm>
            <a:off x="0" y="6210000"/>
            <a:ext cx="12193200" cy="6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6F988-94DA-55C0-F8FA-48A37D63B05B}"/>
              </a:ext>
            </a:extLst>
          </p:cNvPr>
          <p:cNvSpPr>
            <a:spLocks noGrp="1"/>
          </p:cNvSpPr>
          <p:nvPr>
            <p:ph type="title"/>
          </p:nvPr>
        </p:nvSpPr>
        <p:spPr/>
        <p:txBody>
          <a:bodyPr/>
          <a:lstStyle>
            <a:lvl1pPr>
              <a:defRPr>
                <a:solidFill>
                  <a:srgbClr val="C4390F"/>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5EBE9D-DD3E-B128-2037-FB1ABC37A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54BBB4C-AEDD-BE3C-E725-A836245995CC}"/>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EA0983F9-75CF-CF4F-3B3A-B6FA5602B8B9}"/>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4" name="Picture 3" descr="A logo with white text&#10;&#10;Description automatically generated">
            <a:extLst>
              <a:ext uri="{FF2B5EF4-FFF2-40B4-BE49-F238E27FC236}">
                <a16:creationId xmlns:a16="http://schemas.microsoft.com/office/drawing/2014/main" id="{C13B514E-ABEE-1A63-054D-55352E2C19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2713900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End Slide - Image">
    <p:spTree>
      <p:nvGrpSpPr>
        <p:cNvPr id="1" name=""/>
        <p:cNvGrpSpPr/>
        <p:nvPr/>
      </p:nvGrpSpPr>
      <p:grpSpPr>
        <a:xfrm>
          <a:off x="0" y="0"/>
          <a:ext cx="0" cy="0"/>
          <a:chOff x="0" y="0"/>
          <a:chExt cx="0" cy="0"/>
        </a:xfrm>
      </p:grpSpPr>
      <p:pic>
        <p:nvPicPr>
          <p:cNvPr id="8" name="Picture 7" descr="A group of buildings on a hill&#10;&#10;Description automatically generated">
            <a:extLst>
              <a:ext uri="{FF2B5EF4-FFF2-40B4-BE49-F238E27FC236}">
                <a16:creationId xmlns:a16="http://schemas.microsoft.com/office/drawing/2014/main" id="{990C9ABB-D70E-B763-58E7-6E8A45774B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0" y="-1"/>
            <a:ext cx="10281858" cy="6857999"/>
          </a:xfrm>
          <a:prstGeom prst="rect">
            <a:avLst/>
          </a:prstGeom>
        </p:spPr>
      </p:pic>
      <p:sp>
        <p:nvSpPr>
          <p:cNvPr id="11" name="Rectangle 10">
            <a:extLst>
              <a:ext uri="{FF2B5EF4-FFF2-40B4-BE49-F238E27FC236}">
                <a16:creationId xmlns:a16="http://schemas.microsoft.com/office/drawing/2014/main" id="{33769357-2887-AB98-2B43-5EAEBE3854EB}"/>
              </a:ext>
            </a:extLst>
          </p:cNvPr>
          <p:cNvSpPr/>
          <p:nvPr/>
        </p:nvSpPr>
        <p:spPr>
          <a:xfrm>
            <a:off x="0" y="792000"/>
            <a:ext cx="6120000" cy="541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F66954E1-C744-0B47-B16E-2E1E5C4204CF}"/>
              </a:ext>
            </a:extLst>
          </p:cNvPr>
          <p:cNvGrpSpPr/>
          <p:nvPr/>
        </p:nvGrpSpPr>
        <p:grpSpPr>
          <a:xfrm>
            <a:off x="612000" y="4806000"/>
            <a:ext cx="3096000" cy="1098000"/>
            <a:chOff x="612000" y="4806000"/>
            <a:chExt cx="3096000" cy="1098000"/>
          </a:xfrm>
        </p:grpSpPr>
        <p:pic>
          <p:nvPicPr>
            <p:cNvPr id="5" name="Picture 4">
              <a:extLst>
                <a:ext uri="{FF2B5EF4-FFF2-40B4-BE49-F238E27FC236}">
                  <a16:creationId xmlns:a16="http://schemas.microsoft.com/office/drawing/2014/main" id="{609A147D-A566-0070-11F9-2E03B0F54B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000" y="4806000"/>
              <a:ext cx="252507" cy="1080000"/>
            </a:xfrm>
            <a:prstGeom prst="rect">
              <a:avLst/>
            </a:prstGeom>
          </p:spPr>
        </p:pic>
        <p:sp>
          <p:nvSpPr>
            <p:cNvPr id="7" name="TextBox 6">
              <a:extLst>
                <a:ext uri="{FF2B5EF4-FFF2-40B4-BE49-F238E27FC236}">
                  <a16:creationId xmlns:a16="http://schemas.microsoft.com/office/drawing/2014/main" id="{75DA3C5A-7DCE-722D-A1AA-288AA71696F1}"/>
                </a:ext>
              </a:extLst>
            </p:cNvPr>
            <p:cNvSpPr txBox="1"/>
            <p:nvPr/>
          </p:nvSpPr>
          <p:spPr>
            <a:xfrm>
              <a:off x="1008000" y="4824000"/>
              <a:ext cx="2700000" cy="1080000"/>
            </a:xfrm>
            <a:prstGeom prst="rect">
              <a:avLst/>
            </a:prstGeom>
            <a:noFill/>
          </p:spPr>
          <p:txBody>
            <a:bodyPr wrap="square" lIns="0" tIns="0" rIns="0" bIns="0" rtlCol="0">
              <a:spAutoFit/>
            </a:bodyPr>
            <a:lstStyle/>
            <a:p>
              <a:r>
                <a:rPr lang="en-US" sz="1500" dirty="0" err="1">
                  <a:solidFill>
                    <a:schemeClr val="bg1"/>
                  </a:solidFill>
                </a:rPr>
                <a:t>ITGITMantwerp</a:t>
              </a:r>
              <a:endParaRPr lang="en-US" sz="1500" dirty="0">
                <a:solidFill>
                  <a:schemeClr val="bg1"/>
                </a:solidFill>
              </a:endParaRPr>
            </a:p>
            <a:p>
              <a:pPr>
                <a:lnSpc>
                  <a:spcPts val="2200"/>
                </a:lnSpc>
              </a:pPr>
              <a:r>
                <a:rPr lang="en-US" sz="1500" dirty="0">
                  <a:solidFill>
                    <a:schemeClr val="bg1"/>
                  </a:solidFill>
                </a:rPr>
                <a:t>@itmantwerp</a:t>
              </a:r>
            </a:p>
            <a:p>
              <a:pPr>
                <a:lnSpc>
                  <a:spcPts val="2100"/>
                </a:lnSpc>
              </a:pPr>
              <a:r>
                <a:rPr lang="en-US" sz="1500" dirty="0">
                  <a:solidFill>
                    <a:schemeClr val="bg1"/>
                  </a:solidFill>
                </a:rPr>
                <a:t>@institute-of-tropical-medicine</a:t>
              </a:r>
            </a:p>
            <a:p>
              <a:pPr>
                <a:lnSpc>
                  <a:spcPts val="2200"/>
                </a:lnSpc>
              </a:pPr>
              <a:r>
                <a:rPr lang="en-US" sz="1500" dirty="0">
                  <a:solidFill>
                    <a:schemeClr val="bg1"/>
                  </a:solidFill>
                </a:rPr>
                <a:t>@ITMantwerp @TropischITG</a:t>
              </a:r>
            </a:p>
          </p:txBody>
        </p:sp>
      </p:grpSp>
      <p:sp>
        <p:nvSpPr>
          <p:cNvPr id="3" name="Subtitle 2">
            <a:extLst>
              <a:ext uri="{FF2B5EF4-FFF2-40B4-BE49-F238E27FC236}">
                <a16:creationId xmlns:a16="http://schemas.microsoft.com/office/drawing/2014/main" id="{1186BB62-B6EF-D0CB-3F9F-723537A1893C}"/>
              </a:ext>
            </a:extLst>
          </p:cNvPr>
          <p:cNvSpPr>
            <a:spLocks noGrp="1"/>
          </p:cNvSpPr>
          <p:nvPr>
            <p:ph type="subTitle" idx="1"/>
          </p:nvPr>
        </p:nvSpPr>
        <p:spPr>
          <a:xfrm>
            <a:off x="648000" y="3618000"/>
            <a:ext cx="5148000" cy="936000"/>
          </a:xfrm>
        </p:spPr>
        <p:txBody>
          <a:bodyPr>
            <a:normAutofit/>
          </a:bodyPr>
          <a:lstStyle>
            <a:lvl1pPr marL="0" indent="0" algn="l">
              <a:lnSpc>
                <a:spcPct val="100000"/>
              </a:lnSpc>
              <a:spcAft>
                <a:spcPts val="0"/>
              </a:spcAft>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D7675759-8474-A6E3-F342-CD002939402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06772" y="5683171"/>
            <a:ext cx="1773228" cy="666133"/>
          </a:xfrm>
          <a:prstGeom prst="rect">
            <a:avLst/>
          </a:prstGeom>
        </p:spPr>
      </p:pic>
      <p:pic>
        <p:nvPicPr>
          <p:cNvPr id="19" name="Picture 18" descr="A red and white logo&#10;&#10;Description automatically generated">
            <a:extLst>
              <a:ext uri="{FF2B5EF4-FFF2-40B4-BE49-F238E27FC236}">
                <a16:creationId xmlns:a16="http://schemas.microsoft.com/office/drawing/2014/main" id="{EE2FE0B6-C4B0-2436-8DC0-C4F7376653C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42406" y="5611171"/>
            <a:ext cx="837848" cy="843184"/>
          </a:xfrm>
          <a:prstGeom prst="rect">
            <a:avLst/>
          </a:prstGeom>
        </p:spPr>
      </p:pic>
      <p:pic>
        <p:nvPicPr>
          <p:cNvPr id="21" name="Picture 20">
            <a:extLst>
              <a:ext uri="{FF2B5EF4-FFF2-40B4-BE49-F238E27FC236}">
                <a16:creationId xmlns:a16="http://schemas.microsoft.com/office/drawing/2014/main" id="{C367715F-72CC-4D47-EFC2-48BB42D9DC51}"/>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520000" y="403645"/>
            <a:ext cx="3889408" cy="2917056"/>
          </a:xfrm>
          <a:prstGeom prst="rect">
            <a:avLst/>
          </a:prstGeom>
        </p:spPr>
      </p:pic>
      <p:sp>
        <p:nvSpPr>
          <p:cNvPr id="22" name="Title 1">
            <a:extLst>
              <a:ext uri="{FF2B5EF4-FFF2-40B4-BE49-F238E27FC236}">
                <a16:creationId xmlns:a16="http://schemas.microsoft.com/office/drawing/2014/main" id="{39A67EA9-7EA1-3D78-87B0-1737E4D89410}"/>
              </a:ext>
            </a:extLst>
          </p:cNvPr>
          <p:cNvSpPr>
            <a:spLocks noGrp="1"/>
          </p:cNvSpPr>
          <p:nvPr>
            <p:ph type="ctrTitle"/>
          </p:nvPr>
        </p:nvSpPr>
        <p:spPr>
          <a:xfrm>
            <a:off x="648000" y="1864739"/>
            <a:ext cx="3744000" cy="1512000"/>
          </a:xfrm>
        </p:spPr>
        <p:txBody>
          <a:bodyPr anchor="b" anchorCtr="0">
            <a:noAutofit/>
          </a:bodyPr>
          <a:lstStyle>
            <a:lvl1pPr algn="l">
              <a:lnSpc>
                <a:spcPct val="90000"/>
              </a:lnSpc>
              <a:defRPr sz="6000" b="0" baseline="0">
                <a:solidFill>
                  <a:schemeClr val="bg1"/>
                </a:solidFill>
              </a:defRPr>
            </a:lvl1pPr>
          </a:lstStyle>
          <a:p>
            <a:r>
              <a:rPr lang="en-US"/>
              <a:t>Click to edit Master title style</a:t>
            </a:r>
            <a:endParaRPr lang="en-US" dirty="0"/>
          </a:p>
        </p:txBody>
      </p:sp>
      <p:sp>
        <p:nvSpPr>
          <p:cNvPr id="24" name="Title 1">
            <a:extLst>
              <a:ext uri="{FF2B5EF4-FFF2-40B4-BE49-F238E27FC236}">
                <a16:creationId xmlns:a16="http://schemas.microsoft.com/office/drawing/2014/main" id="{239C5CB1-2515-9BCC-AACB-B81B1F3CACDE}"/>
              </a:ext>
            </a:extLst>
          </p:cNvPr>
          <p:cNvSpPr txBox="1">
            <a:spLocks/>
          </p:cNvSpPr>
          <p:nvPr userDrawn="1"/>
        </p:nvSpPr>
        <p:spPr>
          <a:xfrm>
            <a:off x="2814289" y="427945"/>
            <a:ext cx="3744000" cy="1512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i="0" kern="1200" baseline="0">
                <a:solidFill>
                  <a:schemeClr val="bg1"/>
                </a:solidFill>
                <a:latin typeface="+mj-lt"/>
                <a:ea typeface="+mj-ea"/>
                <a:cs typeface="+mj-cs"/>
              </a:defRPr>
            </a:lvl1pPr>
          </a:lstStyle>
          <a:p>
            <a:r>
              <a:rPr lang="en-US" dirty="0"/>
              <a:t>#colloq23</a:t>
            </a:r>
          </a:p>
        </p:txBody>
      </p:sp>
    </p:spTree>
    <p:extLst>
      <p:ext uri="{BB962C8B-B14F-4D97-AF65-F5344CB8AC3E}">
        <p14:creationId xmlns:p14="http://schemas.microsoft.com/office/powerpoint/2010/main" val="3850708082"/>
      </p:ext>
    </p:extLst>
  </p:cSld>
  <p:clrMapOvr>
    <a:masterClrMapping/>
  </p:clrMapOvr>
  <p:extLst>
    <p:ext uri="{DCECCB84-F9BA-43D5-87BE-67443E8EF086}">
      <p15:sldGuideLst xmlns:p15="http://schemas.microsoft.com/office/powerpoint/2012/main">
        <p15:guide id="1" orient="horz" pos="218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AE27BD-C8E1-DE80-4A21-6D735E8C2361}"/>
              </a:ext>
            </a:extLst>
          </p:cNvPr>
          <p:cNvPicPr>
            <a:picLocks noChangeAspect="1"/>
          </p:cNvPicPr>
          <p:nvPr userDrawn="1"/>
        </p:nvPicPr>
        <p:blipFill rotWithShape="1">
          <a:blip r:embed="rId2" cstate="screen">
            <a:alphaModFix amt="85000"/>
            <a:extLst>
              <a:ext uri="{28A0092B-C50C-407E-A947-70E740481C1C}">
                <a14:useLocalDpi xmlns:a14="http://schemas.microsoft.com/office/drawing/2010/main"/>
              </a:ext>
            </a:extLst>
          </a:blip>
          <a:srcRect/>
          <a:stretch/>
        </p:blipFill>
        <p:spPr>
          <a:xfrm flipH="1">
            <a:off x="-3629" y="0"/>
            <a:ext cx="12191998" cy="3514726"/>
          </a:xfrm>
          <a:prstGeom prst="rect">
            <a:avLst/>
          </a:prstGeom>
        </p:spPr>
      </p:pic>
      <p:sp>
        <p:nvSpPr>
          <p:cNvPr id="11" name="Rectangle 10">
            <a:extLst>
              <a:ext uri="{FF2B5EF4-FFF2-40B4-BE49-F238E27FC236}">
                <a16:creationId xmlns:a16="http://schemas.microsoft.com/office/drawing/2014/main" id="{33769357-2887-AB98-2B43-5EAEBE3854EB}"/>
              </a:ext>
            </a:extLst>
          </p:cNvPr>
          <p:cNvSpPr/>
          <p:nvPr/>
        </p:nvSpPr>
        <p:spPr>
          <a:xfrm>
            <a:off x="0" y="3360975"/>
            <a:ext cx="12192000" cy="3514726"/>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500319-A578-334F-5791-38D304F07F14}"/>
              </a:ext>
            </a:extLst>
          </p:cNvPr>
          <p:cNvSpPr>
            <a:spLocks noGrp="1"/>
          </p:cNvSpPr>
          <p:nvPr>
            <p:ph type="ctrTitle"/>
          </p:nvPr>
        </p:nvSpPr>
        <p:spPr>
          <a:xfrm>
            <a:off x="648000" y="3468450"/>
            <a:ext cx="6362400" cy="1800000"/>
          </a:xfrm>
        </p:spPr>
        <p:txBody>
          <a:bodyPr anchor="b" anchorCtr="0"/>
          <a:lstStyle>
            <a:lvl1pPr algn="l">
              <a:lnSpc>
                <a:spcPct val="100000"/>
              </a:lnSpc>
              <a:defRPr sz="5000" baseline="0">
                <a:solidFill>
                  <a:schemeClr val="bg1"/>
                </a:solidFill>
              </a:defRPr>
            </a:lvl1pPr>
          </a:lstStyle>
          <a:p>
            <a:endParaRPr lang="en-US" dirty="0"/>
          </a:p>
        </p:txBody>
      </p:sp>
      <p:sp>
        <p:nvSpPr>
          <p:cNvPr id="3" name="Subtitle 2">
            <a:extLst>
              <a:ext uri="{FF2B5EF4-FFF2-40B4-BE49-F238E27FC236}">
                <a16:creationId xmlns:a16="http://schemas.microsoft.com/office/drawing/2014/main" id="{1186BB62-B6EF-D0CB-3F9F-723537A1893C}"/>
              </a:ext>
            </a:extLst>
          </p:cNvPr>
          <p:cNvSpPr>
            <a:spLocks noGrp="1"/>
          </p:cNvSpPr>
          <p:nvPr>
            <p:ph type="subTitle" idx="1"/>
          </p:nvPr>
        </p:nvSpPr>
        <p:spPr>
          <a:xfrm>
            <a:off x="648000" y="5538450"/>
            <a:ext cx="4968000" cy="936000"/>
          </a:xfrm>
        </p:spPr>
        <p:txBody>
          <a:bodyPr>
            <a:normAutofit/>
          </a:bodyPr>
          <a:lstStyle>
            <a:lvl1pPr marL="0" indent="0" algn="l">
              <a:lnSpc>
                <a:spcPct val="100000"/>
              </a:lnSpc>
              <a:spcAft>
                <a:spcPts val="0"/>
              </a:spcAft>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 name="Picture 9">
            <a:extLst>
              <a:ext uri="{FF2B5EF4-FFF2-40B4-BE49-F238E27FC236}">
                <a16:creationId xmlns:a16="http://schemas.microsoft.com/office/drawing/2014/main" id="{472C865F-CA75-1080-B10B-F6ECA7C7A1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9400" y="5466300"/>
            <a:ext cx="2874930" cy="1080000"/>
          </a:xfrm>
          <a:prstGeom prst="rect">
            <a:avLst/>
          </a:prstGeom>
        </p:spPr>
      </p:pic>
      <p:pic>
        <p:nvPicPr>
          <p:cNvPr id="5" name="Picture 4" descr="A logo with colorful circles and text&#10;&#10;Description automatically generated">
            <a:extLst>
              <a:ext uri="{FF2B5EF4-FFF2-40B4-BE49-F238E27FC236}">
                <a16:creationId xmlns:a16="http://schemas.microsoft.com/office/drawing/2014/main" id="{525E130B-9A1E-89B7-4D05-5DC40D601D0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366001" y="-287844"/>
            <a:ext cx="5029100" cy="3771824"/>
          </a:xfrm>
          <a:prstGeom prst="rect">
            <a:avLst/>
          </a:prstGeom>
        </p:spPr>
      </p:pic>
      <p:pic>
        <p:nvPicPr>
          <p:cNvPr id="9" name="Picture 8" descr="A red and white logo&#10;&#10;Description automatically generated">
            <a:extLst>
              <a:ext uri="{FF2B5EF4-FFF2-40B4-BE49-F238E27FC236}">
                <a16:creationId xmlns:a16="http://schemas.microsoft.com/office/drawing/2014/main" id="{59AD7769-4895-015E-4687-680454BA0F0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98294" y="3711154"/>
            <a:ext cx="1445706" cy="1454916"/>
          </a:xfrm>
          <a:prstGeom prst="rect">
            <a:avLst/>
          </a:prstGeom>
        </p:spPr>
      </p:pic>
    </p:spTree>
    <p:extLst>
      <p:ext uri="{BB962C8B-B14F-4D97-AF65-F5344CB8AC3E}">
        <p14:creationId xmlns:p14="http://schemas.microsoft.com/office/powerpoint/2010/main" val="259735335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F2DDEA-7126-118A-602F-3BC1F5037D79}"/>
              </a:ext>
            </a:extLst>
          </p:cNvPr>
          <p:cNvSpPr/>
          <p:nvPr/>
        </p:nvSpPr>
        <p:spPr>
          <a:xfrm>
            <a:off x="0" y="6210000"/>
            <a:ext cx="12193200" cy="6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6F988-94DA-55C0-F8FA-48A37D63B05B}"/>
              </a:ext>
            </a:extLst>
          </p:cNvPr>
          <p:cNvSpPr>
            <a:spLocks noGrp="1"/>
          </p:cNvSpPr>
          <p:nvPr>
            <p:ph type="title"/>
          </p:nvPr>
        </p:nvSpPr>
        <p:spPr/>
        <p:txBody>
          <a:bodyPr/>
          <a:lstStyle>
            <a:lvl1pPr>
              <a:defRPr>
                <a:solidFill>
                  <a:srgbClr val="C4390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45EBE9D-DD3E-B128-2037-FB1ABC37A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54BBB4C-AEDD-BE3C-E725-A836245995CC}"/>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EA0983F9-75CF-CF4F-3B3A-B6FA5602B8B9}"/>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4" name="Picture 3" descr="A logo with white text&#10;&#10;Description automatically generated">
            <a:extLst>
              <a:ext uri="{FF2B5EF4-FFF2-40B4-BE49-F238E27FC236}">
                <a16:creationId xmlns:a16="http://schemas.microsoft.com/office/drawing/2014/main" id="{C13B514E-ABEE-1A63-054D-55352E2C19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1959949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691C23-4BE0-26FF-6242-51868BB4F71E}"/>
              </a:ext>
            </a:extLst>
          </p:cNvPr>
          <p:cNvSpPr/>
          <p:nvPr userDrawn="1"/>
        </p:nvSpPr>
        <p:spPr>
          <a:xfrm>
            <a:off x="-111760" y="-193040"/>
            <a:ext cx="12425680" cy="7132320"/>
          </a:xfrm>
          <a:prstGeom prst="rect">
            <a:avLst/>
          </a:prstGeom>
          <a:solidFill>
            <a:srgbClr val="C439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ADFE505E-7B34-EC7C-6862-6B556F1D1136}"/>
              </a:ext>
            </a:extLst>
          </p:cNvPr>
          <p:cNvSpPr>
            <a:spLocks noGrp="1"/>
          </p:cNvSpPr>
          <p:nvPr>
            <p:ph type="title"/>
          </p:nvPr>
        </p:nvSpPr>
        <p:spPr>
          <a:xfrm>
            <a:off x="648000" y="1386000"/>
            <a:ext cx="4500000" cy="2700000"/>
          </a:xfrm>
        </p:spPr>
        <p:txBody>
          <a:bodyPr anchor="b"/>
          <a:lstStyle>
            <a:lvl1pPr>
              <a:defRPr sz="6000">
                <a:solidFill>
                  <a:schemeClr val="bg1"/>
                </a:solidFill>
              </a:defRPr>
            </a:lvl1pPr>
          </a:lstStyle>
          <a:p>
            <a:endParaRPr lang="en-US" dirty="0"/>
          </a:p>
        </p:txBody>
      </p:sp>
      <p:sp>
        <p:nvSpPr>
          <p:cNvPr id="3" name="Text Placeholder 2">
            <a:extLst>
              <a:ext uri="{FF2B5EF4-FFF2-40B4-BE49-F238E27FC236}">
                <a16:creationId xmlns:a16="http://schemas.microsoft.com/office/drawing/2014/main" id="{5289D78C-2F59-55C8-E194-E3236ACC20CA}"/>
              </a:ext>
            </a:extLst>
          </p:cNvPr>
          <p:cNvSpPr>
            <a:spLocks noGrp="1"/>
          </p:cNvSpPr>
          <p:nvPr>
            <p:ph type="body" idx="1"/>
          </p:nvPr>
        </p:nvSpPr>
        <p:spPr>
          <a:xfrm>
            <a:off x="648000" y="4266000"/>
            <a:ext cx="5400000" cy="1080000"/>
          </a:xfrm>
        </p:spPr>
        <p:txBody>
          <a:bodyPr/>
          <a:lstStyle>
            <a:lvl1pPr marL="0" indent="0">
              <a:spcAft>
                <a:spcPts val="0"/>
              </a:spcAft>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7" name="Picture 6" descr="A logo with white text&#10;&#10;Description automatically generated">
            <a:extLst>
              <a:ext uri="{FF2B5EF4-FFF2-40B4-BE49-F238E27FC236}">
                <a16:creationId xmlns:a16="http://schemas.microsoft.com/office/drawing/2014/main" id="{664CC921-A84F-8D23-2294-FEA42E539E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6779" y="5880146"/>
            <a:ext cx="1730260" cy="798027"/>
          </a:xfrm>
          <a:prstGeom prst="rect">
            <a:avLst/>
          </a:prstGeom>
        </p:spPr>
      </p:pic>
      <p:pic>
        <p:nvPicPr>
          <p:cNvPr id="9" name="Picture 8" descr="A logo with white text&#10;&#10;Description automatically generated">
            <a:extLst>
              <a:ext uri="{FF2B5EF4-FFF2-40B4-BE49-F238E27FC236}">
                <a16:creationId xmlns:a16="http://schemas.microsoft.com/office/drawing/2014/main" id="{51B04EA8-3EE1-B47B-AC07-0CCC6CB67E30}"/>
              </a:ext>
            </a:extLst>
          </p:cNvPr>
          <p:cNvPicPr>
            <a:picLocks noChangeAspect="1"/>
          </p:cNvPicPr>
          <p:nvPr userDrawn="1"/>
        </p:nvPicPr>
        <p:blipFill>
          <a:blip r:embed="rId3" cstate="screen">
            <a:alphaModFix amt="70000"/>
            <a:extLst>
              <a:ext uri="{28A0092B-C50C-407E-A947-70E740481C1C}">
                <a14:useLocalDpi xmlns:a14="http://schemas.microsoft.com/office/drawing/2010/main"/>
              </a:ext>
            </a:extLst>
          </a:blip>
          <a:stretch>
            <a:fillRect/>
          </a:stretch>
        </p:blipFill>
        <p:spPr>
          <a:xfrm>
            <a:off x="6530784" y="1243263"/>
            <a:ext cx="5661216" cy="4636883"/>
          </a:xfrm>
          <a:prstGeom prst="rect">
            <a:avLst/>
          </a:prstGeom>
        </p:spPr>
      </p:pic>
    </p:spTree>
    <p:extLst>
      <p:ext uri="{BB962C8B-B14F-4D97-AF65-F5344CB8AC3E}">
        <p14:creationId xmlns:p14="http://schemas.microsoft.com/office/powerpoint/2010/main" val="1146212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EE64FA9-7ABD-A962-A19A-0F7D8C65AF5E}"/>
              </a:ext>
            </a:extLst>
          </p:cNvPr>
          <p:cNvSpPr>
            <a:spLocks noGrp="1"/>
          </p:cNvSpPr>
          <p:nvPr>
            <p:ph type="pic" sz="quarter" idx="10"/>
          </p:nvPr>
        </p:nvSpPr>
        <p:spPr>
          <a:xfrm>
            <a:off x="2340000" y="0"/>
            <a:ext cx="9853200" cy="6858000"/>
          </a:xfrm>
          <a:custGeom>
            <a:avLst/>
            <a:gdLst>
              <a:gd name="connsiteX0" fmla="*/ 0 w 9853200"/>
              <a:gd name="connsiteY0" fmla="*/ 0 h 6858000"/>
              <a:gd name="connsiteX1" fmla="*/ 9853200 w 9853200"/>
              <a:gd name="connsiteY1" fmla="*/ 0 h 6858000"/>
              <a:gd name="connsiteX2" fmla="*/ 9853200 w 9853200"/>
              <a:gd name="connsiteY2" fmla="*/ 6858000 h 6858000"/>
              <a:gd name="connsiteX3" fmla="*/ 0 w 9853200"/>
              <a:gd name="connsiteY3" fmla="*/ 6858000 h 6858000"/>
              <a:gd name="connsiteX4" fmla="*/ 0 w 9853200"/>
              <a:gd name="connsiteY4" fmla="*/ 5112000 h 6858000"/>
              <a:gd name="connsiteX5" fmla="*/ 3762000 w 9853200"/>
              <a:gd name="connsiteY5" fmla="*/ 5112000 h 6858000"/>
              <a:gd name="connsiteX6" fmla="*/ 3762000 w 9853200"/>
              <a:gd name="connsiteY6" fmla="*/ 1764000 h 6858000"/>
              <a:gd name="connsiteX7" fmla="*/ 0 w 9853200"/>
              <a:gd name="connsiteY7" fmla="*/ 176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3200" h="6858000">
                <a:moveTo>
                  <a:pt x="0" y="0"/>
                </a:moveTo>
                <a:lnTo>
                  <a:pt x="9853200" y="0"/>
                </a:lnTo>
                <a:lnTo>
                  <a:pt x="9853200" y="6858000"/>
                </a:lnTo>
                <a:lnTo>
                  <a:pt x="0" y="6858000"/>
                </a:lnTo>
                <a:lnTo>
                  <a:pt x="0" y="5112000"/>
                </a:lnTo>
                <a:lnTo>
                  <a:pt x="3762000" y="5112000"/>
                </a:lnTo>
                <a:lnTo>
                  <a:pt x="3762000" y="1764000"/>
                </a:lnTo>
                <a:lnTo>
                  <a:pt x="0" y="1764000"/>
                </a:lnTo>
                <a:close/>
              </a:path>
            </a:pathLst>
          </a:custGeom>
        </p:spPr>
        <p:txBody>
          <a:bodyPr wrap="square">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D4883FB3-DF7E-470B-834E-1DAB4FE8D123}"/>
              </a:ext>
            </a:extLst>
          </p:cNvPr>
          <p:cNvSpPr/>
          <p:nvPr/>
        </p:nvSpPr>
        <p:spPr>
          <a:xfrm>
            <a:off x="0" y="1764000"/>
            <a:ext cx="6120000" cy="33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E505E-7B34-EC7C-6862-6B556F1D1136}"/>
              </a:ext>
            </a:extLst>
          </p:cNvPr>
          <p:cNvSpPr>
            <a:spLocks noGrp="1"/>
          </p:cNvSpPr>
          <p:nvPr>
            <p:ph type="title"/>
          </p:nvPr>
        </p:nvSpPr>
        <p:spPr>
          <a:xfrm>
            <a:off x="648000" y="2304000"/>
            <a:ext cx="5040000" cy="2268000"/>
          </a:xfrm>
        </p:spPr>
        <p:txBody>
          <a:bodyPr anchor="ctr" anchorCtr="0">
            <a:normAutofit/>
          </a:bodyPr>
          <a:lstStyle>
            <a:lvl1pPr>
              <a:defRPr sz="50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89D78C-2F59-55C8-E194-E3236ACC20CA}"/>
              </a:ext>
            </a:extLst>
          </p:cNvPr>
          <p:cNvSpPr>
            <a:spLocks noGrp="1"/>
          </p:cNvSpPr>
          <p:nvPr>
            <p:ph type="body" idx="1"/>
          </p:nvPr>
        </p:nvSpPr>
        <p:spPr>
          <a:xfrm>
            <a:off x="648000" y="4680000"/>
            <a:ext cx="5040000" cy="432000"/>
          </a:xfrm>
        </p:spPr>
        <p:txBody>
          <a:bodyPr/>
          <a:lstStyle>
            <a:lvl1pPr marL="0" indent="0">
              <a:spcAft>
                <a:spcPts val="0"/>
              </a:spcAft>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37086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p:txBody>
          <a:bodyPr/>
          <a:lstStyle>
            <a:lvl1pPr>
              <a:defRPr>
                <a:solidFill>
                  <a:srgbClr val="C4390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792940B-732A-E992-9DAE-240AE03BC215}"/>
              </a:ext>
            </a:extLst>
          </p:cNvPr>
          <p:cNvSpPr>
            <a:spLocks noGrp="1"/>
          </p:cNvSpPr>
          <p:nvPr>
            <p:ph sz="half" idx="1"/>
          </p:nvPr>
        </p:nvSpPr>
        <p:spPr>
          <a:xfrm>
            <a:off x="792000" y="1836000"/>
            <a:ext cx="4986000" cy="4104000"/>
          </a:xfrm>
        </p:spPr>
        <p:txBody>
          <a:bodyPr/>
          <a:lstStyle>
            <a:lvl1pPr>
              <a:defRPr sz="2300" baseline="0"/>
            </a:lvl1pPr>
            <a:lvl2pPr>
              <a:defRPr sz="2100" baseline="0"/>
            </a:lvl2pPr>
            <a:lvl3pPr>
              <a:defRPr sz="1900" baseline="0"/>
            </a:lvl3pPr>
            <a:lvl4pPr>
              <a:defRPr sz="1700"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426000" y="1836000"/>
            <a:ext cx="4986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D7FF076-9813-D1C8-8977-811D96859F06}"/>
              </a:ext>
            </a:extLst>
          </p:cNvPr>
          <p:cNvSpPr/>
          <p:nvPr userDrawn="1"/>
        </p:nvSpPr>
        <p:spPr>
          <a:xfrm>
            <a:off x="0" y="6210000"/>
            <a:ext cx="12193200" cy="6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D2CE98DD-10F5-BEAC-C24A-480760BBD932}"/>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D55D5F6C-138E-F579-16CA-9F47BC0385F2}"/>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1" name="Picture 10" descr="A logo with white text&#10;&#10;Description automatically generated">
            <a:extLst>
              <a:ext uri="{FF2B5EF4-FFF2-40B4-BE49-F238E27FC236}">
                <a16:creationId xmlns:a16="http://schemas.microsoft.com/office/drawing/2014/main" id="{6579F61D-041E-C602-7FA6-52CE0CCAC4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2963794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38CF3E-FB4F-58DA-0ABF-203CF0C9AAA0}"/>
              </a:ext>
            </a:extLst>
          </p:cNvPr>
          <p:cNvSpPr>
            <a:spLocks noGrp="1"/>
          </p:cNvSpPr>
          <p:nvPr>
            <p:ph type="body" idx="1"/>
          </p:nvPr>
        </p:nvSpPr>
        <p:spPr>
          <a:xfrm>
            <a:off x="792000" y="1836000"/>
            <a:ext cx="4986000" cy="648000"/>
          </a:xfrm>
        </p:spPr>
        <p:txBody>
          <a:bodyPr anchor="t" anchorCtr="0">
            <a:normAutofit/>
          </a:bodyPr>
          <a:lstStyle>
            <a:lvl1pPr marL="0" indent="0">
              <a:buNone/>
              <a:defRPr sz="2500" b="0" i="0" baseline="0">
                <a:solidFill>
                  <a:srgbClr val="C43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8312CD4-BE66-BD4E-1C2B-6EA9A47BBDB8}"/>
              </a:ext>
            </a:extLst>
          </p:cNvPr>
          <p:cNvSpPr>
            <a:spLocks noGrp="1"/>
          </p:cNvSpPr>
          <p:nvPr>
            <p:ph sz="half" idx="2"/>
          </p:nvPr>
        </p:nvSpPr>
        <p:spPr>
          <a:xfrm>
            <a:off x="792000" y="2808000"/>
            <a:ext cx="4986000" cy="31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DD06D92-E63C-E91D-F6BD-D515D8C3D585}"/>
              </a:ext>
            </a:extLst>
          </p:cNvPr>
          <p:cNvSpPr>
            <a:spLocks noGrp="1"/>
          </p:cNvSpPr>
          <p:nvPr>
            <p:ph type="body" sz="quarter" idx="3"/>
          </p:nvPr>
        </p:nvSpPr>
        <p:spPr>
          <a:xfrm>
            <a:off x="6426000" y="1836000"/>
            <a:ext cx="4986000" cy="648000"/>
          </a:xfrm>
        </p:spPr>
        <p:txBody>
          <a:bodyPr anchor="t" anchorCtr="0">
            <a:normAutofit/>
          </a:bodyPr>
          <a:lstStyle>
            <a:lvl1pPr marL="0" indent="0">
              <a:buNone/>
              <a:defRPr sz="2500" b="0" i="0" baseline="0">
                <a:solidFill>
                  <a:srgbClr val="C43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CE82CE-0FAB-AAD6-7C15-BA0D4BCD66C1}"/>
              </a:ext>
            </a:extLst>
          </p:cNvPr>
          <p:cNvSpPr>
            <a:spLocks noGrp="1"/>
          </p:cNvSpPr>
          <p:nvPr>
            <p:ph sz="quarter" idx="4"/>
          </p:nvPr>
        </p:nvSpPr>
        <p:spPr>
          <a:xfrm>
            <a:off x="6426000" y="2808000"/>
            <a:ext cx="4986000" cy="31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9403E22F-F6C8-5ACC-68D7-68C9EC0DCE56}"/>
              </a:ext>
            </a:extLst>
          </p:cNvPr>
          <p:cNvSpPr>
            <a:spLocks noGrp="1"/>
          </p:cNvSpPr>
          <p:nvPr>
            <p:ph type="title"/>
          </p:nvPr>
        </p:nvSpPr>
        <p:spPr/>
        <p:txBody>
          <a:bodyPr/>
          <a:lstStyle>
            <a:lvl1pPr>
              <a:defRPr>
                <a:solidFill>
                  <a:srgbClr val="C4390F"/>
                </a:solidFill>
              </a:defRPr>
            </a:lvl1pPr>
          </a:lstStyle>
          <a:p>
            <a:r>
              <a:rPr lang="en-US" dirty="0"/>
              <a:t>Click to edit Master title style</a:t>
            </a:r>
          </a:p>
        </p:txBody>
      </p:sp>
      <p:sp>
        <p:nvSpPr>
          <p:cNvPr id="7" name="Rectangle 6">
            <a:extLst>
              <a:ext uri="{FF2B5EF4-FFF2-40B4-BE49-F238E27FC236}">
                <a16:creationId xmlns:a16="http://schemas.microsoft.com/office/drawing/2014/main" id="{9A50DBAD-4462-5EF6-FCE7-CF5E7005865A}"/>
              </a:ext>
            </a:extLst>
          </p:cNvPr>
          <p:cNvSpPr/>
          <p:nvPr userDrawn="1"/>
        </p:nvSpPr>
        <p:spPr>
          <a:xfrm>
            <a:off x="0" y="6210000"/>
            <a:ext cx="12193200" cy="6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8">
            <a:extLst>
              <a:ext uri="{FF2B5EF4-FFF2-40B4-BE49-F238E27FC236}">
                <a16:creationId xmlns:a16="http://schemas.microsoft.com/office/drawing/2014/main" id="{7810E5AE-906A-47D2-1819-D36442187A44}"/>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9" name="Slide Number Placeholder 9">
            <a:extLst>
              <a:ext uri="{FF2B5EF4-FFF2-40B4-BE49-F238E27FC236}">
                <a16:creationId xmlns:a16="http://schemas.microsoft.com/office/drawing/2014/main" id="{26711508-D376-A927-6628-0148E5528E32}"/>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6" name="Picture 15" descr="A logo with white text&#10;&#10;Description automatically generated">
            <a:extLst>
              <a:ext uri="{FF2B5EF4-FFF2-40B4-BE49-F238E27FC236}">
                <a16:creationId xmlns:a16="http://schemas.microsoft.com/office/drawing/2014/main" id="{9D3B6852-A421-6505-2A86-7DADF20020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2453504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hart">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01C17FA5-4F8A-60F6-EE75-6BA43ABC6D92}"/>
              </a:ext>
            </a:extLst>
          </p:cNvPr>
          <p:cNvSpPr>
            <a:spLocks noGrp="1"/>
          </p:cNvSpPr>
          <p:nvPr>
            <p:ph type="chart" sz="quarter" idx="13"/>
          </p:nvPr>
        </p:nvSpPr>
        <p:spPr>
          <a:xfrm>
            <a:off x="790575" y="738000"/>
            <a:ext cx="4986000" cy="5202000"/>
          </a:xfrm>
        </p:spPr>
        <p:txBody>
          <a:bodyPr/>
          <a:lstStyle/>
          <a:p>
            <a:r>
              <a:rPr lang="en-US"/>
              <a:t>Click icon to add chart</a:t>
            </a:r>
            <a:endParaRPr lang="en-US" dirty="0"/>
          </a:p>
        </p:txBody>
      </p:sp>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a:xfrm>
            <a:off x="6426000" y="738000"/>
            <a:ext cx="4986000" cy="864000"/>
          </a:xfrm>
        </p:spPr>
        <p:txBody>
          <a:bodyPr/>
          <a:lstStyle>
            <a:lvl1pPr>
              <a:defRPr>
                <a:solidFill>
                  <a:srgbClr val="C4390F"/>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426000" y="1836000"/>
            <a:ext cx="4986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25935307-7B7C-92BA-A47D-7613E0AA7056}"/>
              </a:ext>
            </a:extLst>
          </p:cNvPr>
          <p:cNvSpPr/>
          <p:nvPr userDrawn="1"/>
        </p:nvSpPr>
        <p:spPr>
          <a:xfrm>
            <a:off x="0" y="6210000"/>
            <a:ext cx="12193200" cy="6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A188A500-7CC3-601D-F9BB-196887515F2A}"/>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7CAA071F-F223-70FE-F285-8D947AD05993}"/>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4" name="Picture 13" descr="A logo with white text&#10;&#10;Description automatically generated">
            <a:extLst>
              <a:ext uri="{FF2B5EF4-FFF2-40B4-BE49-F238E27FC236}">
                <a16:creationId xmlns:a16="http://schemas.microsoft.com/office/drawing/2014/main" id="{734EDD17-17B2-BABE-1EF9-83220E8A68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3632619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a:xfrm>
            <a:off x="6570000" y="738000"/>
            <a:ext cx="4842000" cy="864000"/>
          </a:xfrm>
        </p:spPr>
        <p:txBody>
          <a:bodyPr/>
          <a:lstStyle>
            <a:lvl1pPr>
              <a:defRPr>
                <a:solidFill>
                  <a:srgbClr val="C4390F"/>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570000" y="1836000"/>
            <a:ext cx="4842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151C5C92-0570-7DF7-BCA4-648F804A567C}"/>
              </a:ext>
            </a:extLst>
          </p:cNvPr>
          <p:cNvSpPr>
            <a:spLocks noGrp="1"/>
          </p:cNvSpPr>
          <p:nvPr>
            <p:ph type="body" sz="half" idx="13"/>
          </p:nvPr>
        </p:nvSpPr>
        <p:spPr>
          <a:xfrm>
            <a:off x="792000" y="792000"/>
            <a:ext cx="4986000" cy="5148000"/>
          </a:xfrm>
          <a:solidFill>
            <a:srgbClr val="C4390F"/>
          </a:solidFill>
        </p:spPr>
        <p:txBody>
          <a:bodyPr lIns="432000" tIns="324000" rIns="432000" bIns="324000" anchor="ctr" anchorCtr="0">
            <a:normAutofit/>
          </a:bodyPr>
          <a:lstStyle>
            <a:lvl1pPr marL="0" indent="0" algn="ctr">
              <a:lnSpc>
                <a:spcPct val="100000"/>
              </a:lnSpc>
              <a:spcAft>
                <a:spcPts val="0"/>
              </a:spcAft>
              <a:buNone/>
              <a:defRPr sz="2800" b="1" i="0"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A94633C-E0DD-8C92-EFFD-669D7AA583F8}"/>
              </a:ext>
            </a:extLst>
          </p:cNvPr>
          <p:cNvSpPr/>
          <p:nvPr userDrawn="1"/>
        </p:nvSpPr>
        <p:spPr>
          <a:xfrm>
            <a:off x="0" y="6210000"/>
            <a:ext cx="12193200" cy="6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0640BA8F-05FF-316B-2F39-1ED1A0741BB8}"/>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0DDDD4CA-935B-D70C-B97D-686403584C17}"/>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4" name="Picture 13" descr="A logo with white text&#10;&#10;Description automatically generated">
            <a:extLst>
              <a:ext uri="{FF2B5EF4-FFF2-40B4-BE49-F238E27FC236}">
                <a16:creationId xmlns:a16="http://schemas.microsoft.com/office/drawing/2014/main" id="{0E196BA8-557F-81A7-6556-BAC52FF417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186666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ection Header - Graphic">
    <p:spTree>
      <p:nvGrpSpPr>
        <p:cNvPr id="1" name=""/>
        <p:cNvGrpSpPr/>
        <p:nvPr/>
      </p:nvGrpSpPr>
      <p:grpSpPr>
        <a:xfrm>
          <a:off x="0" y="0"/>
          <a:ext cx="0" cy="0"/>
          <a:chOff x="0" y="0"/>
          <a:chExt cx="0" cy="0"/>
        </a:xfrm>
      </p:grpSpPr>
      <p:pic>
        <p:nvPicPr>
          <p:cNvPr id="6" name="Picture 5" descr="A field of flowers and houses&#10;&#10;Description automatically generated">
            <a:extLst>
              <a:ext uri="{FF2B5EF4-FFF2-40B4-BE49-F238E27FC236}">
                <a16:creationId xmlns:a16="http://schemas.microsoft.com/office/drawing/2014/main" id="{F0680AE0-B979-97B7-44A4-7449F92E03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313920" cy="6858001"/>
          </a:xfrm>
          <a:prstGeom prst="rect">
            <a:avLst/>
          </a:prstGeom>
        </p:spPr>
      </p:pic>
      <p:sp>
        <p:nvSpPr>
          <p:cNvPr id="4" name="Rectangle 3">
            <a:extLst>
              <a:ext uri="{FF2B5EF4-FFF2-40B4-BE49-F238E27FC236}">
                <a16:creationId xmlns:a16="http://schemas.microsoft.com/office/drawing/2014/main" id="{E9691C23-4BE0-26FF-6242-51868BB4F71E}"/>
              </a:ext>
            </a:extLst>
          </p:cNvPr>
          <p:cNvSpPr/>
          <p:nvPr userDrawn="1"/>
        </p:nvSpPr>
        <p:spPr>
          <a:xfrm>
            <a:off x="0" y="2162174"/>
            <a:ext cx="12313920" cy="2552701"/>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ADFE505E-7B34-EC7C-6862-6B556F1D1136}"/>
              </a:ext>
            </a:extLst>
          </p:cNvPr>
          <p:cNvSpPr>
            <a:spLocks noGrp="1"/>
          </p:cNvSpPr>
          <p:nvPr>
            <p:ph type="title" hasCustomPrompt="1"/>
          </p:nvPr>
        </p:nvSpPr>
        <p:spPr>
          <a:xfrm>
            <a:off x="467025" y="2162175"/>
            <a:ext cx="4514550" cy="2592926"/>
          </a:xfrm>
        </p:spPr>
        <p:txBody>
          <a:bodyPr anchor="ctr" anchorCtr="0"/>
          <a:lstStyle>
            <a:lvl1pPr>
              <a:defRPr sz="6000">
                <a:solidFill>
                  <a:schemeClr val="bg1"/>
                </a:solidFill>
              </a:defRPr>
            </a:lvl1pPr>
          </a:lstStyle>
          <a:p>
            <a:r>
              <a:rPr lang="en-US" dirty="0"/>
              <a:t>Questions?</a:t>
            </a:r>
          </a:p>
        </p:txBody>
      </p:sp>
      <p:pic>
        <p:nvPicPr>
          <p:cNvPr id="9" name="Picture 8" descr="A logo with white text&#10;&#10;Description automatically generated">
            <a:extLst>
              <a:ext uri="{FF2B5EF4-FFF2-40B4-BE49-F238E27FC236}">
                <a16:creationId xmlns:a16="http://schemas.microsoft.com/office/drawing/2014/main" id="{51B04EA8-3EE1-B47B-AC07-0CCC6CB67E30}"/>
              </a:ext>
            </a:extLst>
          </p:cNvPr>
          <p:cNvPicPr>
            <a:picLocks noChangeAspect="1"/>
          </p:cNvPicPr>
          <p:nvPr userDrawn="1"/>
        </p:nvPicPr>
        <p:blipFill>
          <a:blip r:embed="rId3" cstate="screen">
            <a:alphaModFix amt="70000"/>
            <a:extLst>
              <a:ext uri="{28A0092B-C50C-407E-A947-70E740481C1C}">
                <a14:useLocalDpi xmlns:a14="http://schemas.microsoft.com/office/drawing/2010/main"/>
              </a:ext>
            </a:extLst>
          </a:blip>
          <a:stretch>
            <a:fillRect/>
          </a:stretch>
        </p:blipFill>
        <p:spPr>
          <a:xfrm>
            <a:off x="8559245" y="2175621"/>
            <a:ext cx="3165730" cy="2592927"/>
          </a:xfrm>
          <a:prstGeom prst="rect">
            <a:avLst/>
          </a:prstGeom>
        </p:spPr>
      </p:pic>
    </p:spTree>
    <p:extLst>
      <p:ext uri="{BB962C8B-B14F-4D97-AF65-F5344CB8AC3E}">
        <p14:creationId xmlns:p14="http://schemas.microsoft.com/office/powerpoint/2010/main" val="122043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691C23-4BE0-26FF-6242-51868BB4F71E}"/>
              </a:ext>
            </a:extLst>
          </p:cNvPr>
          <p:cNvSpPr/>
          <p:nvPr userDrawn="1"/>
        </p:nvSpPr>
        <p:spPr>
          <a:xfrm>
            <a:off x="-111760" y="-193040"/>
            <a:ext cx="12425680" cy="7132320"/>
          </a:xfrm>
          <a:prstGeom prst="rect">
            <a:avLst/>
          </a:prstGeom>
          <a:solidFill>
            <a:srgbClr val="C439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ADFE505E-7B34-EC7C-6862-6B556F1D1136}"/>
              </a:ext>
            </a:extLst>
          </p:cNvPr>
          <p:cNvSpPr>
            <a:spLocks noGrp="1"/>
          </p:cNvSpPr>
          <p:nvPr>
            <p:ph type="title"/>
          </p:nvPr>
        </p:nvSpPr>
        <p:spPr>
          <a:xfrm>
            <a:off x="648000" y="1386000"/>
            <a:ext cx="4500000" cy="2700000"/>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89D78C-2F59-55C8-E194-E3236ACC20CA}"/>
              </a:ext>
            </a:extLst>
          </p:cNvPr>
          <p:cNvSpPr>
            <a:spLocks noGrp="1"/>
          </p:cNvSpPr>
          <p:nvPr>
            <p:ph type="body" idx="1"/>
          </p:nvPr>
        </p:nvSpPr>
        <p:spPr>
          <a:xfrm>
            <a:off x="648000" y="4266000"/>
            <a:ext cx="5400000" cy="1080000"/>
          </a:xfrm>
        </p:spPr>
        <p:txBody>
          <a:bodyPr/>
          <a:lstStyle>
            <a:lvl1pPr marL="0" indent="0">
              <a:spcAft>
                <a:spcPts val="0"/>
              </a:spcAft>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logo with white text&#10;&#10;Description automatically generated">
            <a:extLst>
              <a:ext uri="{FF2B5EF4-FFF2-40B4-BE49-F238E27FC236}">
                <a16:creationId xmlns:a16="http://schemas.microsoft.com/office/drawing/2014/main" id="{664CC921-A84F-8D23-2294-FEA42E539E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6779" y="5880146"/>
            <a:ext cx="1730260" cy="798027"/>
          </a:xfrm>
          <a:prstGeom prst="rect">
            <a:avLst/>
          </a:prstGeom>
        </p:spPr>
      </p:pic>
      <p:pic>
        <p:nvPicPr>
          <p:cNvPr id="9" name="Picture 8" descr="A logo with white text&#10;&#10;Description automatically generated">
            <a:extLst>
              <a:ext uri="{FF2B5EF4-FFF2-40B4-BE49-F238E27FC236}">
                <a16:creationId xmlns:a16="http://schemas.microsoft.com/office/drawing/2014/main" id="{51B04EA8-3EE1-B47B-AC07-0CCC6CB67E30}"/>
              </a:ext>
            </a:extLst>
          </p:cNvPr>
          <p:cNvPicPr>
            <a:picLocks noChangeAspect="1"/>
          </p:cNvPicPr>
          <p:nvPr userDrawn="1"/>
        </p:nvPicPr>
        <p:blipFill>
          <a:blip r:embed="rId3" cstate="screen">
            <a:alphaModFix amt="70000"/>
            <a:extLst>
              <a:ext uri="{28A0092B-C50C-407E-A947-70E740481C1C}">
                <a14:useLocalDpi xmlns:a14="http://schemas.microsoft.com/office/drawing/2010/main"/>
              </a:ext>
            </a:extLst>
          </a:blip>
          <a:stretch>
            <a:fillRect/>
          </a:stretch>
        </p:blipFill>
        <p:spPr>
          <a:xfrm>
            <a:off x="6530784" y="1243263"/>
            <a:ext cx="5661216" cy="4636883"/>
          </a:xfrm>
          <a:prstGeom prst="rect">
            <a:avLst/>
          </a:prstGeom>
        </p:spPr>
      </p:pic>
    </p:spTree>
    <p:extLst>
      <p:ext uri="{BB962C8B-B14F-4D97-AF65-F5344CB8AC3E}">
        <p14:creationId xmlns:p14="http://schemas.microsoft.com/office/powerpoint/2010/main" val="2073882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 Image">
    <p:spTree>
      <p:nvGrpSpPr>
        <p:cNvPr id="1" name=""/>
        <p:cNvGrpSpPr/>
        <p:nvPr/>
      </p:nvGrpSpPr>
      <p:grpSpPr>
        <a:xfrm>
          <a:off x="0" y="0"/>
          <a:ext cx="0" cy="0"/>
          <a:chOff x="0" y="0"/>
          <a:chExt cx="0" cy="0"/>
        </a:xfrm>
      </p:grpSpPr>
      <p:pic>
        <p:nvPicPr>
          <p:cNvPr id="4" name="Picture 3" descr="A group of buildings on a hill&#10;&#10;Description automatically generated">
            <a:extLst>
              <a:ext uri="{FF2B5EF4-FFF2-40B4-BE49-F238E27FC236}">
                <a16:creationId xmlns:a16="http://schemas.microsoft.com/office/drawing/2014/main" id="{A679C0F7-ED9A-947E-CF7B-C3D4B1423D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0" y="-1"/>
            <a:ext cx="10281858" cy="6857999"/>
          </a:xfrm>
          <a:prstGeom prst="rect">
            <a:avLst/>
          </a:prstGeom>
        </p:spPr>
      </p:pic>
      <p:sp>
        <p:nvSpPr>
          <p:cNvPr id="11" name="Rectangle 10">
            <a:extLst>
              <a:ext uri="{FF2B5EF4-FFF2-40B4-BE49-F238E27FC236}">
                <a16:creationId xmlns:a16="http://schemas.microsoft.com/office/drawing/2014/main" id="{33769357-2887-AB98-2B43-5EAEBE3854EB}"/>
              </a:ext>
            </a:extLst>
          </p:cNvPr>
          <p:cNvSpPr/>
          <p:nvPr/>
        </p:nvSpPr>
        <p:spPr>
          <a:xfrm>
            <a:off x="0" y="792000"/>
            <a:ext cx="6120000" cy="541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72C865F-CA75-1080-B10B-F6ECA7C7A1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6772" y="5683171"/>
            <a:ext cx="1773228" cy="666133"/>
          </a:xfrm>
          <a:prstGeom prst="rect">
            <a:avLst/>
          </a:prstGeom>
        </p:spPr>
      </p:pic>
      <p:grpSp>
        <p:nvGrpSpPr>
          <p:cNvPr id="9" name="Group 8">
            <a:extLst>
              <a:ext uri="{FF2B5EF4-FFF2-40B4-BE49-F238E27FC236}">
                <a16:creationId xmlns:a16="http://schemas.microsoft.com/office/drawing/2014/main" id="{F66954E1-C744-0B47-B16E-2E1E5C4204CF}"/>
              </a:ext>
            </a:extLst>
          </p:cNvPr>
          <p:cNvGrpSpPr/>
          <p:nvPr/>
        </p:nvGrpSpPr>
        <p:grpSpPr>
          <a:xfrm>
            <a:off x="612000" y="4806000"/>
            <a:ext cx="3096000" cy="1098000"/>
            <a:chOff x="612000" y="4806000"/>
            <a:chExt cx="3096000" cy="1098000"/>
          </a:xfrm>
        </p:grpSpPr>
        <p:pic>
          <p:nvPicPr>
            <p:cNvPr id="5" name="Picture 4">
              <a:extLst>
                <a:ext uri="{FF2B5EF4-FFF2-40B4-BE49-F238E27FC236}">
                  <a16:creationId xmlns:a16="http://schemas.microsoft.com/office/drawing/2014/main" id="{609A147D-A566-0070-11F9-2E03B0F54B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000" y="4806000"/>
              <a:ext cx="252507" cy="1080000"/>
            </a:xfrm>
            <a:prstGeom prst="rect">
              <a:avLst/>
            </a:prstGeom>
          </p:spPr>
        </p:pic>
        <p:sp>
          <p:nvSpPr>
            <p:cNvPr id="7" name="TextBox 6">
              <a:extLst>
                <a:ext uri="{FF2B5EF4-FFF2-40B4-BE49-F238E27FC236}">
                  <a16:creationId xmlns:a16="http://schemas.microsoft.com/office/drawing/2014/main" id="{75DA3C5A-7DCE-722D-A1AA-288AA71696F1}"/>
                </a:ext>
              </a:extLst>
            </p:cNvPr>
            <p:cNvSpPr txBox="1"/>
            <p:nvPr/>
          </p:nvSpPr>
          <p:spPr>
            <a:xfrm>
              <a:off x="1008000" y="4824000"/>
              <a:ext cx="2700000" cy="1080000"/>
            </a:xfrm>
            <a:prstGeom prst="rect">
              <a:avLst/>
            </a:prstGeom>
            <a:noFill/>
          </p:spPr>
          <p:txBody>
            <a:bodyPr wrap="square" lIns="0" tIns="0" rIns="0" bIns="0" rtlCol="0">
              <a:spAutoFit/>
            </a:bodyPr>
            <a:lstStyle/>
            <a:p>
              <a:r>
                <a:rPr lang="en-US" sz="1500" dirty="0" err="1">
                  <a:solidFill>
                    <a:schemeClr val="bg1"/>
                  </a:solidFill>
                </a:rPr>
                <a:t>ITGITMantwerp</a:t>
              </a:r>
              <a:endParaRPr lang="en-US" sz="1500" dirty="0">
                <a:solidFill>
                  <a:schemeClr val="bg1"/>
                </a:solidFill>
              </a:endParaRPr>
            </a:p>
            <a:p>
              <a:pPr>
                <a:lnSpc>
                  <a:spcPts val="2200"/>
                </a:lnSpc>
              </a:pPr>
              <a:r>
                <a:rPr lang="en-US" sz="1500" dirty="0">
                  <a:solidFill>
                    <a:schemeClr val="bg1"/>
                  </a:solidFill>
                </a:rPr>
                <a:t>@itmantwerp</a:t>
              </a:r>
            </a:p>
            <a:p>
              <a:pPr>
                <a:lnSpc>
                  <a:spcPts val="2100"/>
                </a:lnSpc>
              </a:pPr>
              <a:r>
                <a:rPr lang="en-US" sz="1500" dirty="0">
                  <a:solidFill>
                    <a:schemeClr val="bg1"/>
                  </a:solidFill>
                </a:rPr>
                <a:t>@institute-of-tropical-medicine</a:t>
              </a:r>
            </a:p>
            <a:p>
              <a:pPr>
                <a:lnSpc>
                  <a:spcPts val="2200"/>
                </a:lnSpc>
              </a:pPr>
              <a:r>
                <a:rPr lang="en-US" sz="1500" dirty="0">
                  <a:solidFill>
                    <a:schemeClr val="bg1"/>
                  </a:solidFill>
                </a:rPr>
                <a:t>@ITMantwerp @TropischITG</a:t>
              </a:r>
            </a:p>
          </p:txBody>
        </p:sp>
      </p:grpSp>
      <p:sp>
        <p:nvSpPr>
          <p:cNvPr id="2" name="Title 1">
            <a:extLst>
              <a:ext uri="{FF2B5EF4-FFF2-40B4-BE49-F238E27FC236}">
                <a16:creationId xmlns:a16="http://schemas.microsoft.com/office/drawing/2014/main" id="{F0500319-A578-334F-5791-38D304F07F14}"/>
              </a:ext>
            </a:extLst>
          </p:cNvPr>
          <p:cNvSpPr>
            <a:spLocks noGrp="1"/>
          </p:cNvSpPr>
          <p:nvPr>
            <p:ph type="ctrTitle"/>
          </p:nvPr>
        </p:nvSpPr>
        <p:spPr>
          <a:xfrm>
            <a:off x="648000" y="1864739"/>
            <a:ext cx="3744000" cy="1512000"/>
          </a:xfrm>
        </p:spPr>
        <p:txBody>
          <a:bodyPr anchor="b" anchorCtr="0">
            <a:noAutofit/>
          </a:bodyPr>
          <a:lstStyle>
            <a:lvl1pPr algn="l">
              <a:lnSpc>
                <a:spcPct val="90000"/>
              </a:lnSpc>
              <a:defRPr sz="6000" b="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186BB62-B6EF-D0CB-3F9F-723537A1893C}"/>
              </a:ext>
            </a:extLst>
          </p:cNvPr>
          <p:cNvSpPr>
            <a:spLocks noGrp="1"/>
          </p:cNvSpPr>
          <p:nvPr>
            <p:ph type="subTitle" idx="1"/>
          </p:nvPr>
        </p:nvSpPr>
        <p:spPr>
          <a:xfrm>
            <a:off x="648000" y="3618000"/>
            <a:ext cx="5148000" cy="936000"/>
          </a:xfrm>
        </p:spPr>
        <p:txBody>
          <a:bodyPr>
            <a:normAutofit/>
          </a:bodyPr>
          <a:lstStyle>
            <a:lvl1pPr marL="0" indent="0" algn="l">
              <a:lnSpc>
                <a:spcPct val="100000"/>
              </a:lnSpc>
              <a:spcAft>
                <a:spcPts val="0"/>
              </a:spcAft>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A red and white logo&#10;&#10;Description automatically generated">
            <a:extLst>
              <a:ext uri="{FF2B5EF4-FFF2-40B4-BE49-F238E27FC236}">
                <a16:creationId xmlns:a16="http://schemas.microsoft.com/office/drawing/2014/main" id="{5D1B9EAE-7077-58C2-B21C-3D1C355EF7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42406" y="5611171"/>
            <a:ext cx="837848" cy="843184"/>
          </a:xfrm>
          <a:prstGeom prst="rect">
            <a:avLst/>
          </a:prstGeom>
        </p:spPr>
      </p:pic>
      <p:pic>
        <p:nvPicPr>
          <p:cNvPr id="12" name="Picture 11">
            <a:extLst>
              <a:ext uri="{FF2B5EF4-FFF2-40B4-BE49-F238E27FC236}">
                <a16:creationId xmlns:a16="http://schemas.microsoft.com/office/drawing/2014/main" id="{7280CE92-3F4C-3940-0E25-3C54C41368A0}"/>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520000" y="403645"/>
            <a:ext cx="3889408" cy="2917056"/>
          </a:xfrm>
          <a:prstGeom prst="rect">
            <a:avLst/>
          </a:prstGeom>
        </p:spPr>
      </p:pic>
      <p:sp>
        <p:nvSpPr>
          <p:cNvPr id="13" name="Title 1">
            <a:extLst>
              <a:ext uri="{FF2B5EF4-FFF2-40B4-BE49-F238E27FC236}">
                <a16:creationId xmlns:a16="http://schemas.microsoft.com/office/drawing/2014/main" id="{90A4DF92-E2ED-AE36-7EA6-9FF152BE94AB}"/>
              </a:ext>
            </a:extLst>
          </p:cNvPr>
          <p:cNvSpPr txBox="1">
            <a:spLocks/>
          </p:cNvSpPr>
          <p:nvPr userDrawn="1"/>
        </p:nvSpPr>
        <p:spPr>
          <a:xfrm>
            <a:off x="2814289" y="427945"/>
            <a:ext cx="3744000" cy="1512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i="0" kern="1200" baseline="0">
                <a:solidFill>
                  <a:schemeClr val="bg1"/>
                </a:solidFill>
                <a:latin typeface="+mj-lt"/>
                <a:ea typeface="+mj-ea"/>
                <a:cs typeface="+mj-cs"/>
              </a:defRPr>
            </a:lvl1pPr>
          </a:lstStyle>
          <a:p>
            <a:r>
              <a:rPr lang="en-US" dirty="0"/>
              <a:t>#colloq23</a:t>
            </a:r>
          </a:p>
        </p:txBody>
      </p:sp>
    </p:spTree>
    <p:extLst>
      <p:ext uri="{BB962C8B-B14F-4D97-AF65-F5344CB8AC3E}">
        <p14:creationId xmlns:p14="http://schemas.microsoft.com/office/powerpoint/2010/main" val="2519662975"/>
      </p:ext>
    </p:extLst>
  </p:cSld>
  <p:clrMapOvr>
    <a:masterClrMapping/>
  </p:clrMapOvr>
  <p:extLst>
    <p:ext uri="{DCECCB84-F9BA-43D5-87BE-67443E8EF086}">
      <p15:sldGuideLst xmlns:p15="http://schemas.microsoft.com/office/powerpoint/2012/main">
        <p15:guide id="1" orient="horz" pos="218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AE27BD-C8E1-DE80-4A21-6D735E8C2361}"/>
              </a:ext>
            </a:extLst>
          </p:cNvPr>
          <p:cNvPicPr>
            <a:picLocks noChangeAspect="1"/>
          </p:cNvPicPr>
          <p:nvPr userDrawn="1"/>
        </p:nvPicPr>
        <p:blipFill rotWithShape="1">
          <a:blip r:embed="rId2" cstate="screen">
            <a:alphaModFix amt="85000"/>
            <a:extLst>
              <a:ext uri="{28A0092B-C50C-407E-A947-70E740481C1C}">
                <a14:useLocalDpi xmlns:a14="http://schemas.microsoft.com/office/drawing/2010/main"/>
              </a:ext>
            </a:extLst>
          </a:blip>
          <a:srcRect/>
          <a:stretch/>
        </p:blipFill>
        <p:spPr>
          <a:xfrm flipH="1">
            <a:off x="-3629" y="0"/>
            <a:ext cx="12191998" cy="3389550"/>
          </a:xfrm>
          <a:prstGeom prst="rect">
            <a:avLst/>
          </a:prstGeom>
        </p:spPr>
      </p:pic>
      <p:sp>
        <p:nvSpPr>
          <p:cNvPr id="11" name="Rectangle 10">
            <a:extLst>
              <a:ext uri="{FF2B5EF4-FFF2-40B4-BE49-F238E27FC236}">
                <a16:creationId xmlns:a16="http://schemas.microsoft.com/office/drawing/2014/main" id="{33769357-2887-AB98-2B43-5EAEBE3854EB}"/>
              </a:ext>
            </a:extLst>
          </p:cNvPr>
          <p:cNvSpPr/>
          <p:nvPr/>
        </p:nvSpPr>
        <p:spPr>
          <a:xfrm>
            <a:off x="0" y="3360975"/>
            <a:ext cx="12192000" cy="3514726"/>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500319-A578-334F-5791-38D304F07F14}"/>
              </a:ext>
            </a:extLst>
          </p:cNvPr>
          <p:cNvSpPr>
            <a:spLocks noGrp="1"/>
          </p:cNvSpPr>
          <p:nvPr>
            <p:ph type="ctrTitle"/>
          </p:nvPr>
        </p:nvSpPr>
        <p:spPr>
          <a:xfrm>
            <a:off x="648000" y="3468450"/>
            <a:ext cx="6362400" cy="1800000"/>
          </a:xfrm>
        </p:spPr>
        <p:txBody>
          <a:bodyPr anchor="b" anchorCtr="0"/>
          <a:lstStyle>
            <a:lvl1pPr algn="l">
              <a:lnSpc>
                <a:spcPct val="100000"/>
              </a:lnSpc>
              <a:defRPr sz="500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186BB62-B6EF-D0CB-3F9F-723537A1893C}"/>
              </a:ext>
            </a:extLst>
          </p:cNvPr>
          <p:cNvSpPr>
            <a:spLocks noGrp="1"/>
          </p:cNvSpPr>
          <p:nvPr>
            <p:ph type="subTitle" idx="1"/>
          </p:nvPr>
        </p:nvSpPr>
        <p:spPr>
          <a:xfrm>
            <a:off x="648000" y="5538450"/>
            <a:ext cx="4968000" cy="936000"/>
          </a:xfrm>
        </p:spPr>
        <p:txBody>
          <a:bodyPr>
            <a:normAutofit/>
          </a:bodyPr>
          <a:lstStyle>
            <a:lvl1pPr marL="0" indent="0" algn="l">
              <a:lnSpc>
                <a:spcPct val="100000"/>
              </a:lnSpc>
              <a:spcAft>
                <a:spcPts val="0"/>
              </a:spcAft>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72C865F-CA75-1080-B10B-F6ECA7C7A1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9400" y="5466300"/>
            <a:ext cx="2874930" cy="1080000"/>
          </a:xfrm>
          <a:prstGeom prst="rect">
            <a:avLst/>
          </a:prstGeom>
        </p:spPr>
      </p:pic>
      <p:pic>
        <p:nvPicPr>
          <p:cNvPr id="5" name="Picture 4" descr="A logo with colorful circles and text&#10;&#10;Description automatically generated">
            <a:extLst>
              <a:ext uri="{FF2B5EF4-FFF2-40B4-BE49-F238E27FC236}">
                <a16:creationId xmlns:a16="http://schemas.microsoft.com/office/drawing/2014/main" id="{525E130B-9A1E-89B7-4D05-5DC40D601D0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366001" y="-287844"/>
            <a:ext cx="5029100" cy="3771824"/>
          </a:xfrm>
          <a:prstGeom prst="rect">
            <a:avLst/>
          </a:prstGeom>
        </p:spPr>
      </p:pic>
      <p:pic>
        <p:nvPicPr>
          <p:cNvPr id="9" name="Picture 8" descr="A red and white logo&#10;&#10;Description automatically generated">
            <a:extLst>
              <a:ext uri="{FF2B5EF4-FFF2-40B4-BE49-F238E27FC236}">
                <a16:creationId xmlns:a16="http://schemas.microsoft.com/office/drawing/2014/main" id="{59AD7769-4895-015E-4687-680454BA0F0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98294" y="3711154"/>
            <a:ext cx="1445706" cy="1454916"/>
          </a:xfrm>
          <a:prstGeom prst="rect">
            <a:avLst/>
          </a:prstGeom>
        </p:spPr>
      </p:pic>
    </p:spTree>
    <p:extLst>
      <p:ext uri="{BB962C8B-B14F-4D97-AF65-F5344CB8AC3E}">
        <p14:creationId xmlns:p14="http://schemas.microsoft.com/office/powerpoint/2010/main" val="32601665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F2DDEA-7126-118A-602F-3BC1F5037D79}"/>
              </a:ext>
            </a:extLst>
          </p:cNvPr>
          <p:cNvSpPr/>
          <p:nvPr/>
        </p:nvSpPr>
        <p:spPr>
          <a:xfrm>
            <a:off x="0" y="6210000"/>
            <a:ext cx="12193200" cy="6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6F988-94DA-55C0-F8FA-48A37D63B05B}"/>
              </a:ext>
            </a:extLst>
          </p:cNvPr>
          <p:cNvSpPr>
            <a:spLocks noGrp="1"/>
          </p:cNvSpPr>
          <p:nvPr>
            <p:ph type="title"/>
          </p:nvPr>
        </p:nvSpPr>
        <p:spPr/>
        <p:txBody>
          <a:bodyPr/>
          <a:lstStyle>
            <a:lvl1pPr>
              <a:defRPr>
                <a:solidFill>
                  <a:srgbClr val="115E6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45EBE9D-DD3E-B128-2037-FB1ABC37A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54BBB4C-AEDD-BE3C-E725-A836245995CC}"/>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EA0983F9-75CF-CF4F-3B3A-B6FA5602B8B9}"/>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4" name="Picture 3" descr="A logo with white text&#10;&#10;Description automatically generated">
            <a:extLst>
              <a:ext uri="{FF2B5EF4-FFF2-40B4-BE49-F238E27FC236}">
                <a16:creationId xmlns:a16="http://schemas.microsoft.com/office/drawing/2014/main" id="{C13B514E-ABEE-1A63-054D-55352E2C19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734597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1_Section Header -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691C23-4BE0-26FF-6242-51868BB4F71E}"/>
              </a:ext>
            </a:extLst>
          </p:cNvPr>
          <p:cNvSpPr/>
          <p:nvPr userDrawn="1"/>
        </p:nvSpPr>
        <p:spPr>
          <a:xfrm>
            <a:off x="-111760" y="-193040"/>
            <a:ext cx="12425680" cy="7132320"/>
          </a:xfrm>
          <a:prstGeom prst="rect">
            <a:avLst/>
          </a:prstGeom>
          <a:solidFill>
            <a:srgbClr val="115E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ADFE505E-7B34-EC7C-6862-6B556F1D1136}"/>
              </a:ext>
            </a:extLst>
          </p:cNvPr>
          <p:cNvSpPr>
            <a:spLocks noGrp="1"/>
          </p:cNvSpPr>
          <p:nvPr>
            <p:ph type="title"/>
          </p:nvPr>
        </p:nvSpPr>
        <p:spPr>
          <a:xfrm>
            <a:off x="648000" y="1386000"/>
            <a:ext cx="4500000" cy="2700000"/>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289D78C-2F59-55C8-E194-E3236ACC20CA}"/>
              </a:ext>
            </a:extLst>
          </p:cNvPr>
          <p:cNvSpPr>
            <a:spLocks noGrp="1"/>
          </p:cNvSpPr>
          <p:nvPr>
            <p:ph type="body" idx="1"/>
          </p:nvPr>
        </p:nvSpPr>
        <p:spPr>
          <a:xfrm>
            <a:off x="648000" y="4266000"/>
            <a:ext cx="5400000" cy="1080000"/>
          </a:xfrm>
        </p:spPr>
        <p:txBody>
          <a:bodyPr/>
          <a:lstStyle>
            <a:lvl1pPr marL="0" indent="0">
              <a:spcAft>
                <a:spcPts val="0"/>
              </a:spcAft>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logo with white text&#10;&#10;Description automatically generated">
            <a:extLst>
              <a:ext uri="{FF2B5EF4-FFF2-40B4-BE49-F238E27FC236}">
                <a16:creationId xmlns:a16="http://schemas.microsoft.com/office/drawing/2014/main" id="{664CC921-A84F-8D23-2294-FEA42E539E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6779" y="5880146"/>
            <a:ext cx="1730260" cy="798027"/>
          </a:xfrm>
          <a:prstGeom prst="rect">
            <a:avLst/>
          </a:prstGeom>
        </p:spPr>
      </p:pic>
      <p:pic>
        <p:nvPicPr>
          <p:cNvPr id="8" name="Picture 7" descr="A logo with white text&#10;&#10;Description automatically generated">
            <a:extLst>
              <a:ext uri="{FF2B5EF4-FFF2-40B4-BE49-F238E27FC236}">
                <a16:creationId xmlns:a16="http://schemas.microsoft.com/office/drawing/2014/main" id="{3C41327B-19FD-2B6B-7647-3E63E06A1973}"/>
              </a:ext>
            </a:extLst>
          </p:cNvPr>
          <p:cNvPicPr>
            <a:picLocks noChangeAspect="1"/>
          </p:cNvPicPr>
          <p:nvPr userDrawn="1"/>
        </p:nvPicPr>
        <p:blipFill>
          <a:blip r:embed="rId3" cstate="screen">
            <a:alphaModFix amt="70000"/>
            <a:extLst>
              <a:ext uri="{28A0092B-C50C-407E-A947-70E740481C1C}">
                <a14:useLocalDpi xmlns:a14="http://schemas.microsoft.com/office/drawing/2010/main"/>
              </a:ext>
            </a:extLst>
          </a:blip>
          <a:stretch>
            <a:fillRect/>
          </a:stretch>
        </p:blipFill>
        <p:spPr>
          <a:xfrm>
            <a:off x="6530784" y="1243263"/>
            <a:ext cx="5661216" cy="4636883"/>
          </a:xfrm>
          <a:prstGeom prst="rect">
            <a:avLst/>
          </a:prstGeom>
        </p:spPr>
      </p:pic>
    </p:spTree>
    <p:extLst>
      <p:ext uri="{BB962C8B-B14F-4D97-AF65-F5344CB8AC3E}">
        <p14:creationId xmlns:p14="http://schemas.microsoft.com/office/powerpoint/2010/main" val="426499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Section Header -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EE64FA9-7ABD-A962-A19A-0F7D8C65AF5E}"/>
              </a:ext>
            </a:extLst>
          </p:cNvPr>
          <p:cNvSpPr>
            <a:spLocks noGrp="1"/>
          </p:cNvSpPr>
          <p:nvPr>
            <p:ph type="pic" sz="quarter" idx="10"/>
          </p:nvPr>
        </p:nvSpPr>
        <p:spPr>
          <a:xfrm>
            <a:off x="2340000" y="0"/>
            <a:ext cx="9853200" cy="6858000"/>
          </a:xfrm>
          <a:custGeom>
            <a:avLst/>
            <a:gdLst>
              <a:gd name="connsiteX0" fmla="*/ 0 w 9853200"/>
              <a:gd name="connsiteY0" fmla="*/ 0 h 6858000"/>
              <a:gd name="connsiteX1" fmla="*/ 9853200 w 9853200"/>
              <a:gd name="connsiteY1" fmla="*/ 0 h 6858000"/>
              <a:gd name="connsiteX2" fmla="*/ 9853200 w 9853200"/>
              <a:gd name="connsiteY2" fmla="*/ 6858000 h 6858000"/>
              <a:gd name="connsiteX3" fmla="*/ 0 w 9853200"/>
              <a:gd name="connsiteY3" fmla="*/ 6858000 h 6858000"/>
              <a:gd name="connsiteX4" fmla="*/ 0 w 9853200"/>
              <a:gd name="connsiteY4" fmla="*/ 5112000 h 6858000"/>
              <a:gd name="connsiteX5" fmla="*/ 3762000 w 9853200"/>
              <a:gd name="connsiteY5" fmla="*/ 5112000 h 6858000"/>
              <a:gd name="connsiteX6" fmla="*/ 3762000 w 9853200"/>
              <a:gd name="connsiteY6" fmla="*/ 1764000 h 6858000"/>
              <a:gd name="connsiteX7" fmla="*/ 0 w 9853200"/>
              <a:gd name="connsiteY7" fmla="*/ 176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3200" h="6858000">
                <a:moveTo>
                  <a:pt x="0" y="0"/>
                </a:moveTo>
                <a:lnTo>
                  <a:pt x="9853200" y="0"/>
                </a:lnTo>
                <a:lnTo>
                  <a:pt x="9853200" y="6858000"/>
                </a:lnTo>
                <a:lnTo>
                  <a:pt x="0" y="6858000"/>
                </a:lnTo>
                <a:lnTo>
                  <a:pt x="0" y="5112000"/>
                </a:lnTo>
                <a:lnTo>
                  <a:pt x="3762000" y="5112000"/>
                </a:lnTo>
                <a:lnTo>
                  <a:pt x="3762000" y="1764000"/>
                </a:lnTo>
                <a:lnTo>
                  <a:pt x="0" y="1764000"/>
                </a:lnTo>
                <a:close/>
              </a:path>
            </a:pathLst>
          </a:custGeom>
        </p:spPr>
        <p:txBody>
          <a:bodyPr wrap="square">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D4883FB3-DF7E-470B-834E-1DAB4FE8D123}"/>
              </a:ext>
            </a:extLst>
          </p:cNvPr>
          <p:cNvSpPr/>
          <p:nvPr/>
        </p:nvSpPr>
        <p:spPr>
          <a:xfrm>
            <a:off x="0" y="1764000"/>
            <a:ext cx="6120000" cy="33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E505E-7B34-EC7C-6862-6B556F1D1136}"/>
              </a:ext>
            </a:extLst>
          </p:cNvPr>
          <p:cNvSpPr>
            <a:spLocks noGrp="1"/>
          </p:cNvSpPr>
          <p:nvPr>
            <p:ph type="title"/>
          </p:nvPr>
        </p:nvSpPr>
        <p:spPr>
          <a:xfrm>
            <a:off x="648000" y="2304000"/>
            <a:ext cx="5040000" cy="2268000"/>
          </a:xfrm>
        </p:spPr>
        <p:txBody>
          <a:bodyPr anchor="ctr" anchorCtr="0">
            <a:normAutofit/>
          </a:bodyPr>
          <a:lstStyle>
            <a:lvl1pPr>
              <a:defRPr sz="50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89D78C-2F59-55C8-E194-E3236ACC20CA}"/>
              </a:ext>
            </a:extLst>
          </p:cNvPr>
          <p:cNvSpPr>
            <a:spLocks noGrp="1"/>
          </p:cNvSpPr>
          <p:nvPr>
            <p:ph type="body" idx="1"/>
          </p:nvPr>
        </p:nvSpPr>
        <p:spPr>
          <a:xfrm>
            <a:off x="648000" y="4680000"/>
            <a:ext cx="5040000" cy="432000"/>
          </a:xfrm>
        </p:spPr>
        <p:txBody>
          <a:bodyPr/>
          <a:lstStyle>
            <a:lvl1pPr marL="0" indent="0">
              <a:spcAft>
                <a:spcPts val="0"/>
              </a:spcAft>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00142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p:txBody>
          <a:bodyPr/>
          <a:lstStyle>
            <a:lvl1pPr>
              <a:defRPr>
                <a:solidFill>
                  <a:srgbClr val="115E6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792940B-732A-E992-9DAE-240AE03BC215}"/>
              </a:ext>
            </a:extLst>
          </p:cNvPr>
          <p:cNvSpPr>
            <a:spLocks noGrp="1"/>
          </p:cNvSpPr>
          <p:nvPr>
            <p:ph sz="half" idx="1"/>
          </p:nvPr>
        </p:nvSpPr>
        <p:spPr>
          <a:xfrm>
            <a:off x="792000" y="1836000"/>
            <a:ext cx="4986000" cy="4104000"/>
          </a:xfrm>
        </p:spPr>
        <p:txBody>
          <a:bodyPr/>
          <a:lstStyle>
            <a:lvl1pPr>
              <a:defRPr sz="2300" baseline="0"/>
            </a:lvl1pPr>
            <a:lvl2pPr>
              <a:defRPr sz="2100" baseline="0"/>
            </a:lvl2pPr>
            <a:lvl3pPr>
              <a:defRPr sz="1900" baseline="0"/>
            </a:lvl3pPr>
            <a:lvl4pPr>
              <a:defRPr sz="1700"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426000" y="1836000"/>
            <a:ext cx="4986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D7FF076-9813-D1C8-8977-811D96859F06}"/>
              </a:ext>
            </a:extLst>
          </p:cNvPr>
          <p:cNvSpPr/>
          <p:nvPr userDrawn="1"/>
        </p:nvSpPr>
        <p:spPr>
          <a:xfrm>
            <a:off x="0" y="6210000"/>
            <a:ext cx="12193200" cy="6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D2CE98DD-10F5-BEAC-C24A-480760BBD932}"/>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D55D5F6C-138E-F579-16CA-9F47BC0385F2}"/>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1" name="Picture 10" descr="A logo with white text&#10;&#10;Description automatically generated">
            <a:extLst>
              <a:ext uri="{FF2B5EF4-FFF2-40B4-BE49-F238E27FC236}">
                <a16:creationId xmlns:a16="http://schemas.microsoft.com/office/drawing/2014/main" id="{6579F61D-041E-C602-7FA6-52CE0CCAC4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1392328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wo Content -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38CF3E-FB4F-58DA-0ABF-203CF0C9AAA0}"/>
              </a:ext>
            </a:extLst>
          </p:cNvPr>
          <p:cNvSpPr>
            <a:spLocks noGrp="1"/>
          </p:cNvSpPr>
          <p:nvPr>
            <p:ph type="body" idx="1"/>
          </p:nvPr>
        </p:nvSpPr>
        <p:spPr>
          <a:xfrm>
            <a:off x="792000" y="1836000"/>
            <a:ext cx="4986000" cy="648000"/>
          </a:xfrm>
        </p:spPr>
        <p:txBody>
          <a:bodyPr anchor="t" anchorCtr="0">
            <a:normAutofit/>
          </a:bodyPr>
          <a:lstStyle>
            <a:lvl1pPr marL="0" indent="0">
              <a:buNone/>
              <a:defRPr sz="2500" b="0" i="0" baseline="0">
                <a:solidFill>
                  <a:srgbClr val="115E6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8312CD4-BE66-BD4E-1C2B-6EA9A47BBDB8}"/>
              </a:ext>
            </a:extLst>
          </p:cNvPr>
          <p:cNvSpPr>
            <a:spLocks noGrp="1"/>
          </p:cNvSpPr>
          <p:nvPr>
            <p:ph sz="half" idx="2"/>
          </p:nvPr>
        </p:nvSpPr>
        <p:spPr>
          <a:xfrm>
            <a:off x="792000" y="2808000"/>
            <a:ext cx="4986000" cy="31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DD06D92-E63C-E91D-F6BD-D515D8C3D585}"/>
              </a:ext>
            </a:extLst>
          </p:cNvPr>
          <p:cNvSpPr>
            <a:spLocks noGrp="1"/>
          </p:cNvSpPr>
          <p:nvPr>
            <p:ph type="body" sz="quarter" idx="3"/>
          </p:nvPr>
        </p:nvSpPr>
        <p:spPr>
          <a:xfrm>
            <a:off x="6426000" y="1836000"/>
            <a:ext cx="4986000" cy="648000"/>
          </a:xfrm>
        </p:spPr>
        <p:txBody>
          <a:bodyPr anchor="t" anchorCtr="0">
            <a:normAutofit/>
          </a:bodyPr>
          <a:lstStyle>
            <a:lvl1pPr marL="0" indent="0">
              <a:buNone/>
              <a:defRPr sz="25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CE82CE-0FAB-AAD6-7C15-BA0D4BCD66C1}"/>
              </a:ext>
            </a:extLst>
          </p:cNvPr>
          <p:cNvSpPr>
            <a:spLocks noGrp="1"/>
          </p:cNvSpPr>
          <p:nvPr>
            <p:ph sz="quarter" idx="4"/>
          </p:nvPr>
        </p:nvSpPr>
        <p:spPr>
          <a:xfrm>
            <a:off x="6426000" y="2808000"/>
            <a:ext cx="4986000" cy="31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9403E22F-F6C8-5ACC-68D7-68C9EC0DCE56}"/>
              </a:ext>
            </a:extLst>
          </p:cNvPr>
          <p:cNvSpPr>
            <a:spLocks noGrp="1"/>
          </p:cNvSpPr>
          <p:nvPr>
            <p:ph type="title"/>
          </p:nvPr>
        </p:nvSpPr>
        <p:spPr/>
        <p:txBody>
          <a:bodyPr/>
          <a:lstStyle>
            <a:lvl1pPr>
              <a:defRPr>
                <a:solidFill>
                  <a:srgbClr val="115E67"/>
                </a:solidFill>
              </a:defRPr>
            </a:lvl1pPr>
          </a:lstStyle>
          <a:p>
            <a:r>
              <a:rPr lang="en-US" dirty="0"/>
              <a:t>Click to edit Master title style</a:t>
            </a:r>
          </a:p>
        </p:txBody>
      </p:sp>
      <p:sp>
        <p:nvSpPr>
          <p:cNvPr id="7" name="Rectangle 6">
            <a:extLst>
              <a:ext uri="{FF2B5EF4-FFF2-40B4-BE49-F238E27FC236}">
                <a16:creationId xmlns:a16="http://schemas.microsoft.com/office/drawing/2014/main" id="{9A50DBAD-4462-5EF6-FCE7-CF5E7005865A}"/>
              </a:ext>
            </a:extLst>
          </p:cNvPr>
          <p:cNvSpPr/>
          <p:nvPr userDrawn="1"/>
        </p:nvSpPr>
        <p:spPr>
          <a:xfrm>
            <a:off x="0" y="6210000"/>
            <a:ext cx="12193200" cy="6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8">
            <a:extLst>
              <a:ext uri="{FF2B5EF4-FFF2-40B4-BE49-F238E27FC236}">
                <a16:creationId xmlns:a16="http://schemas.microsoft.com/office/drawing/2014/main" id="{7810E5AE-906A-47D2-1819-D36442187A44}"/>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9" name="Slide Number Placeholder 9">
            <a:extLst>
              <a:ext uri="{FF2B5EF4-FFF2-40B4-BE49-F238E27FC236}">
                <a16:creationId xmlns:a16="http://schemas.microsoft.com/office/drawing/2014/main" id="{26711508-D376-A927-6628-0148E5528E32}"/>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6" name="Picture 15" descr="A logo with white text&#10;&#10;Description automatically generated">
            <a:extLst>
              <a:ext uri="{FF2B5EF4-FFF2-40B4-BE49-F238E27FC236}">
                <a16:creationId xmlns:a16="http://schemas.microsoft.com/office/drawing/2014/main" id="{9D3B6852-A421-6505-2A86-7DADF20020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1502745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ontent with Chart">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01C17FA5-4F8A-60F6-EE75-6BA43ABC6D92}"/>
              </a:ext>
            </a:extLst>
          </p:cNvPr>
          <p:cNvSpPr>
            <a:spLocks noGrp="1"/>
          </p:cNvSpPr>
          <p:nvPr>
            <p:ph type="chart" sz="quarter" idx="13"/>
          </p:nvPr>
        </p:nvSpPr>
        <p:spPr>
          <a:xfrm>
            <a:off x="790575" y="738000"/>
            <a:ext cx="4986000" cy="5202000"/>
          </a:xfrm>
        </p:spPr>
        <p:txBody>
          <a:bodyPr/>
          <a:lstStyle/>
          <a:p>
            <a:r>
              <a:rPr lang="en-US"/>
              <a:t>Click icon to add chart</a:t>
            </a:r>
            <a:endParaRPr lang="en-US" dirty="0"/>
          </a:p>
        </p:txBody>
      </p:sp>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a:xfrm>
            <a:off x="6426000" y="738000"/>
            <a:ext cx="4986000" cy="864000"/>
          </a:xfrm>
        </p:spPr>
        <p:txBody>
          <a:bodyPr/>
          <a:lstStyle>
            <a:lvl1pPr>
              <a:defRPr>
                <a:solidFill>
                  <a:srgbClr val="115E67"/>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426000" y="1836000"/>
            <a:ext cx="4986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25935307-7B7C-92BA-A47D-7613E0AA7056}"/>
              </a:ext>
            </a:extLst>
          </p:cNvPr>
          <p:cNvSpPr/>
          <p:nvPr userDrawn="1"/>
        </p:nvSpPr>
        <p:spPr>
          <a:xfrm>
            <a:off x="0" y="6210000"/>
            <a:ext cx="12193200" cy="6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A188A500-7CC3-601D-F9BB-196887515F2A}"/>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7CAA071F-F223-70FE-F285-8D947AD05993}"/>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4" name="Picture 13" descr="A logo with white text&#10;&#10;Description automatically generated">
            <a:extLst>
              <a:ext uri="{FF2B5EF4-FFF2-40B4-BE49-F238E27FC236}">
                <a16:creationId xmlns:a16="http://schemas.microsoft.com/office/drawing/2014/main" id="{734EDD17-17B2-BABE-1EF9-83220E8A68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1040194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onten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a:xfrm>
            <a:off x="6570000" y="738000"/>
            <a:ext cx="4842000" cy="864000"/>
          </a:xfrm>
        </p:spPr>
        <p:txBody>
          <a:bodyPr/>
          <a:lstStyle>
            <a:lvl1pPr>
              <a:defRPr>
                <a:solidFill>
                  <a:srgbClr val="115E67"/>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570000" y="1836000"/>
            <a:ext cx="4842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151C5C92-0570-7DF7-BCA4-648F804A567C}"/>
              </a:ext>
            </a:extLst>
          </p:cNvPr>
          <p:cNvSpPr>
            <a:spLocks noGrp="1"/>
          </p:cNvSpPr>
          <p:nvPr>
            <p:ph type="body" sz="half" idx="13"/>
          </p:nvPr>
        </p:nvSpPr>
        <p:spPr>
          <a:xfrm>
            <a:off x="792000" y="792000"/>
            <a:ext cx="4986000" cy="5148000"/>
          </a:xfrm>
          <a:solidFill>
            <a:srgbClr val="115E67"/>
          </a:solidFill>
        </p:spPr>
        <p:txBody>
          <a:bodyPr lIns="432000" tIns="324000" rIns="432000" bIns="324000" anchor="ctr" anchorCtr="0">
            <a:normAutofit/>
          </a:bodyPr>
          <a:lstStyle>
            <a:lvl1pPr marL="0" indent="0" algn="ctr">
              <a:lnSpc>
                <a:spcPct val="100000"/>
              </a:lnSpc>
              <a:spcAft>
                <a:spcPts val="0"/>
              </a:spcAft>
              <a:buNone/>
              <a:defRPr sz="2800" b="1" i="0"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A94633C-E0DD-8C92-EFFD-669D7AA583F8}"/>
              </a:ext>
            </a:extLst>
          </p:cNvPr>
          <p:cNvSpPr/>
          <p:nvPr userDrawn="1"/>
        </p:nvSpPr>
        <p:spPr>
          <a:xfrm>
            <a:off x="0" y="6210000"/>
            <a:ext cx="12193200" cy="64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0640BA8F-05FF-316B-2F39-1ED1A0741BB8}"/>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0DDDD4CA-935B-D70C-B97D-686403584C17}"/>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4" name="Picture 13" descr="A logo with white text&#10;&#10;Description automatically generated">
            <a:extLst>
              <a:ext uri="{FF2B5EF4-FFF2-40B4-BE49-F238E27FC236}">
                <a16:creationId xmlns:a16="http://schemas.microsoft.com/office/drawing/2014/main" id="{0E196BA8-557F-81A7-6556-BAC52FF417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1119708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Section Header - Graphic">
    <p:spTree>
      <p:nvGrpSpPr>
        <p:cNvPr id="1" name=""/>
        <p:cNvGrpSpPr/>
        <p:nvPr/>
      </p:nvGrpSpPr>
      <p:grpSpPr>
        <a:xfrm>
          <a:off x="0" y="0"/>
          <a:ext cx="0" cy="0"/>
          <a:chOff x="0" y="0"/>
          <a:chExt cx="0" cy="0"/>
        </a:xfrm>
      </p:grpSpPr>
      <p:pic>
        <p:nvPicPr>
          <p:cNvPr id="6" name="Picture 5" descr="A field of flowers and houses&#10;&#10;Description automatically generated">
            <a:extLst>
              <a:ext uri="{FF2B5EF4-FFF2-40B4-BE49-F238E27FC236}">
                <a16:creationId xmlns:a16="http://schemas.microsoft.com/office/drawing/2014/main" id="{F0680AE0-B979-97B7-44A4-7449F92E03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313920" cy="6858001"/>
          </a:xfrm>
          <a:prstGeom prst="rect">
            <a:avLst/>
          </a:prstGeom>
        </p:spPr>
      </p:pic>
      <p:sp>
        <p:nvSpPr>
          <p:cNvPr id="4" name="Rectangle 3">
            <a:extLst>
              <a:ext uri="{FF2B5EF4-FFF2-40B4-BE49-F238E27FC236}">
                <a16:creationId xmlns:a16="http://schemas.microsoft.com/office/drawing/2014/main" id="{E9691C23-4BE0-26FF-6242-51868BB4F71E}"/>
              </a:ext>
            </a:extLst>
          </p:cNvPr>
          <p:cNvSpPr/>
          <p:nvPr userDrawn="1"/>
        </p:nvSpPr>
        <p:spPr>
          <a:xfrm>
            <a:off x="0" y="2162174"/>
            <a:ext cx="12313920" cy="25527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ADFE505E-7B34-EC7C-6862-6B556F1D1136}"/>
              </a:ext>
            </a:extLst>
          </p:cNvPr>
          <p:cNvSpPr>
            <a:spLocks noGrp="1"/>
          </p:cNvSpPr>
          <p:nvPr>
            <p:ph type="title" hasCustomPrompt="1"/>
          </p:nvPr>
        </p:nvSpPr>
        <p:spPr>
          <a:xfrm>
            <a:off x="467025" y="2162175"/>
            <a:ext cx="4514550" cy="2592926"/>
          </a:xfrm>
        </p:spPr>
        <p:txBody>
          <a:bodyPr anchor="ctr" anchorCtr="0"/>
          <a:lstStyle>
            <a:lvl1pPr>
              <a:defRPr sz="6000">
                <a:solidFill>
                  <a:schemeClr val="bg1"/>
                </a:solidFill>
              </a:defRPr>
            </a:lvl1pPr>
          </a:lstStyle>
          <a:p>
            <a:r>
              <a:rPr lang="en-US" dirty="0"/>
              <a:t>Questions?</a:t>
            </a:r>
          </a:p>
        </p:txBody>
      </p:sp>
      <p:pic>
        <p:nvPicPr>
          <p:cNvPr id="9" name="Picture 8" descr="A logo with white text&#10;&#10;Description automatically generated">
            <a:extLst>
              <a:ext uri="{FF2B5EF4-FFF2-40B4-BE49-F238E27FC236}">
                <a16:creationId xmlns:a16="http://schemas.microsoft.com/office/drawing/2014/main" id="{51B04EA8-3EE1-B47B-AC07-0CCC6CB67E30}"/>
              </a:ext>
            </a:extLst>
          </p:cNvPr>
          <p:cNvPicPr>
            <a:picLocks noChangeAspect="1"/>
          </p:cNvPicPr>
          <p:nvPr userDrawn="1"/>
        </p:nvPicPr>
        <p:blipFill>
          <a:blip r:embed="rId3" cstate="screen">
            <a:alphaModFix amt="70000"/>
            <a:extLst>
              <a:ext uri="{28A0092B-C50C-407E-A947-70E740481C1C}">
                <a14:useLocalDpi xmlns:a14="http://schemas.microsoft.com/office/drawing/2010/main"/>
              </a:ext>
            </a:extLst>
          </a:blip>
          <a:stretch>
            <a:fillRect/>
          </a:stretch>
        </p:blipFill>
        <p:spPr>
          <a:xfrm>
            <a:off x="8559245" y="2175621"/>
            <a:ext cx="3165730" cy="2592927"/>
          </a:xfrm>
          <a:prstGeom prst="rect">
            <a:avLst/>
          </a:prstGeom>
        </p:spPr>
      </p:pic>
    </p:spTree>
    <p:extLst>
      <p:ext uri="{BB962C8B-B14F-4D97-AF65-F5344CB8AC3E}">
        <p14:creationId xmlns:p14="http://schemas.microsoft.com/office/powerpoint/2010/main" val="26993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EE64FA9-7ABD-A962-A19A-0F7D8C65AF5E}"/>
              </a:ext>
            </a:extLst>
          </p:cNvPr>
          <p:cNvSpPr>
            <a:spLocks noGrp="1"/>
          </p:cNvSpPr>
          <p:nvPr>
            <p:ph type="pic" sz="quarter" idx="10"/>
          </p:nvPr>
        </p:nvSpPr>
        <p:spPr>
          <a:xfrm>
            <a:off x="2340000" y="0"/>
            <a:ext cx="9853200" cy="6858000"/>
          </a:xfrm>
          <a:custGeom>
            <a:avLst/>
            <a:gdLst>
              <a:gd name="connsiteX0" fmla="*/ 0 w 9853200"/>
              <a:gd name="connsiteY0" fmla="*/ 0 h 6858000"/>
              <a:gd name="connsiteX1" fmla="*/ 9853200 w 9853200"/>
              <a:gd name="connsiteY1" fmla="*/ 0 h 6858000"/>
              <a:gd name="connsiteX2" fmla="*/ 9853200 w 9853200"/>
              <a:gd name="connsiteY2" fmla="*/ 6858000 h 6858000"/>
              <a:gd name="connsiteX3" fmla="*/ 0 w 9853200"/>
              <a:gd name="connsiteY3" fmla="*/ 6858000 h 6858000"/>
              <a:gd name="connsiteX4" fmla="*/ 0 w 9853200"/>
              <a:gd name="connsiteY4" fmla="*/ 5112000 h 6858000"/>
              <a:gd name="connsiteX5" fmla="*/ 3762000 w 9853200"/>
              <a:gd name="connsiteY5" fmla="*/ 5112000 h 6858000"/>
              <a:gd name="connsiteX6" fmla="*/ 3762000 w 9853200"/>
              <a:gd name="connsiteY6" fmla="*/ 1764000 h 6858000"/>
              <a:gd name="connsiteX7" fmla="*/ 0 w 9853200"/>
              <a:gd name="connsiteY7" fmla="*/ 176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3200" h="6858000">
                <a:moveTo>
                  <a:pt x="0" y="0"/>
                </a:moveTo>
                <a:lnTo>
                  <a:pt x="9853200" y="0"/>
                </a:lnTo>
                <a:lnTo>
                  <a:pt x="9853200" y="6858000"/>
                </a:lnTo>
                <a:lnTo>
                  <a:pt x="0" y="6858000"/>
                </a:lnTo>
                <a:lnTo>
                  <a:pt x="0" y="5112000"/>
                </a:lnTo>
                <a:lnTo>
                  <a:pt x="3762000" y="5112000"/>
                </a:lnTo>
                <a:lnTo>
                  <a:pt x="3762000" y="1764000"/>
                </a:lnTo>
                <a:lnTo>
                  <a:pt x="0" y="1764000"/>
                </a:lnTo>
                <a:close/>
              </a:path>
            </a:pathLst>
          </a:custGeom>
        </p:spPr>
        <p:txBody>
          <a:bodyPr wrap="square">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D4883FB3-DF7E-470B-834E-1DAB4FE8D123}"/>
              </a:ext>
            </a:extLst>
          </p:cNvPr>
          <p:cNvSpPr/>
          <p:nvPr/>
        </p:nvSpPr>
        <p:spPr>
          <a:xfrm>
            <a:off x="0" y="1764000"/>
            <a:ext cx="6120000" cy="33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E505E-7B34-EC7C-6862-6B556F1D1136}"/>
              </a:ext>
            </a:extLst>
          </p:cNvPr>
          <p:cNvSpPr>
            <a:spLocks noGrp="1"/>
          </p:cNvSpPr>
          <p:nvPr>
            <p:ph type="title"/>
          </p:nvPr>
        </p:nvSpPr>
        <p:spPr>
          <a:xfrm>
            <a:off x="648000" y="2304000"/>
            <a:ext cx="5040000" cy="2268000"/>
          </a:xfrm>
        </p:spPr>
        <p:txBody>
          <a:bodyPr anchor="ctr" anchorCtr="0">
            <a:normAutofit/>
          </a:bodyPr>
          <a:lstStyle>
            <a:lvl1pPr>
              <a:defRPr sz="50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89D78C-2F59-55C8-E194-E3236ACC20CA}"/>
              </a:ext>
            </a:extLst>
          </p:cNvPr>
          <p:cNvSpPr>
            <a:spLocks noGrp="1"/>
          </p:cNvSpPr>
          <p:nvPr>
            <p:ph type="body" idx="1"/>
          </p:nvPr>
        </p:nvSpPr>
        <p:spPr>
          <a:xfrm>
            <a:off x="648000" y="4680000"/>
            <a:ext cx="5040000" cy="432000"/>
          </a:xfrm>
        </p:spPr>
        <p:txBody>
          <a:bodyPr/>
          <a:lstStyle>
            <a:lvl1pPr marL="0" indent="0">
              <a:spcAft>
                <a:spcPts val="0"/>
              </a:spcAft>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52895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End Slide - Image">
    <p:spTree>
      <p:nvGrpSpPr>
        <p:cNvPr id="1" name=""/>
        <p:cNvGrpSpPr/>
        <p:nvPr/>
      </p:nvGrpSpPr>
      <p:grpSpPr>
        <a:xfrm>
          <a:off x="0" y="0"/>
          <a:ext cx="0" cy="0"/>
          <a:chOff x="0" y="0"/>
          <a:chExt cx="0" cy="0"/>
        </a:xfrm>
      </p:grpSpPr>
      <p:pic>
        <p:nvPicPr>
          <p:cNvPr id="8" name="Picture 7" descr="A group of buildings on a hill&#10;&#10;Description automatically generated">
            <a:extLst>
              <a:ext uri="{FF2B5EF4-FFF2-40B4-BE49-F238E27FC236}">
                <a16:creationId xmlns:a16="http://schemas.microsoft.com/office/drawing/2014/main" id="{990C9ABB-D70E-B763-58E7-6E8A45774B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0" y="-1"/>
            <a:ext cx="10281858" cy="6857999"/>
          </a:xfrm>
          <a:prstGeom prst="rect">
            <a:avLst/>
          </a:prstGeom>
        </p:spPr>
      </p:pic>
      <p:sp>
        <p:nvSpPr>
          <p:cNvPr id="11" name="Rectangle 10">
            <a:extLst>
              <a:ext uri="{FF2B5EF4-FFF2-40B4-BE49-F238E27FC236}">
                <a16:creationId xmlns:a16="http://schemas.microsoft.com/office/drawing/2014/main" id="{33769357-2887-AB98-2B43-5EAEBE3854EB}"/>
              </a:ext>
            </a:extLst>
          </p:cNvPr>
          <p:cNvSpPr/>
          <p:nvPr/>
        </p:nvSpPr>
        <p:spPr>
          <a:xfrm>
            <a:off x="0" y="792000"/>
            <a:ext cx="6120000" cy="541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F66954E1-C744-0B47-B16E-2E1E5C4204CF}"/>
              </a:ext>
            </a:extLst>
          </p:cNvPr>
          <p:cNvGrpSpPr/>
          <p:nvPr/>
        </p:nvGrpSpPr>
        <p:grpSpPr>
          <a:xfrm>
            <a:off x="612000" y="4806000"/>
            <a:ext cx="3096000" cy="1098000"/>
            <a:chOff x="612000" y="4806000"/>
            <a:chExt cx="3096000" cy="1098000"/>
          </a:xfrm>
        </p:grpSpPr>
        <p:pic>
          <p:nvPicPr>
            <p:cNvPr id="5" name="Picture 4">
              <a:extLst>
                <a:ext uri="{FF2B5EF4-FFF2-40B4-BE49-F238E27FC236}">
                  <a16:creationId xmlns:a16="http://schemas.microsoft.com/office/drawing/2014/main" id="{609A147D-A566-0070-11F9-2E03B0F54B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000" y="4806000"/>
              <a:ext cx="252507" cy="1080000"/>
            </a:xfrm>
            <a:prstGeom prst="rect">
              <a:avLst/>
            </a:prstGeom>
          </p:spPr>
        </p:pic>
        <p:sp>
          <p:nvSpPr>
            <p:cNvPr id="7" name="TextBox 6">
              <a:extLst>
                <a:ext uri="{FF2B5EF4-FFF2-40B4-BE49-F238E27FC236}">
                  <a16:creationId xmlns:a16="http://schemas.microsoft.com/office/drawing/2014/main" id="{75DA3C5A-7DCE-722D-A1AA-288AA71696F1}"/>
                </a:ext>
              </a:extLst>
            </p:cNvPr>
            <p:cNvSpPr txBox="1"/>
            <p:nvPr/>
          </p:nvSpPr>
          <p:spPr>
            <a:xfrm>
              <a:off x="1008000" y="4824000"/>
              <a:ext cx="2700000" cy="1080000"/>
            </a:xfrm>
            <a:prstGeom prst="rect">
              <a:avLst/>
            </a:prstGeom>
            <a:noFill/>
          </p:spPr>
          <p:txBody>
            <a:bodyPr wrap="square" lIns="0" tIns="0" rIns="0" bIns="0" rtlCol="0">
              <a:spAutoFit/>
            </a:bodyPr>
            <a:lstStyle/>
            <a:p>
              <a:r>
                <a:rPr lang="en-US" sz="1500" dirty="0" err="1">
                  <a:solidFill>
                    <a:schemeClr val="bg1"/>
                  </a:solidFill>
                </a:rPr>
                <a:t>ITGITMantwerp</a:t>
              </a:r>
              <a:endParaRPr lang="en-US" sz="1500" dirty="0">
                <a:solidFill>
                  <a:schemeClr val="bg1"/>
                </a:solidFill>
              </a:endParaRPr>
            </a:p>
            <a:p>
              <a:pPr>
                <a:lnSpc>
                  <a:spcPts val="2200"/>
                </a:lnSpc>
              </a:pPr>
              <a:r>
                <a:rPr lang="en-US" sz="1500" dirty="0">
                  <a:solidFill>
                    <a:schemeClr val="bg1"/>
                  </a:solidFill>
                </a:rPr>
                <a:t>@itmantwerp</a:t>
              </a:r>
            </a:p>
            <a:p>
              <a:pPr>
                <a:lnSpc>
                  <a:spcPts val="2100"/>
                </a:lnSpc>
              </a:pPr>
              <a:r>
                <a:rPr lang="en-US" sz="1500" dirty="0">
                  <a:solidFill>
                    <a:schemeClr val="bg1"/>
                  </a:solidFill>
                </a:rPr>
                <a:t>@institute-of-tropical-medicine</a:t>
              </a:r>
            </a:p>
            <a:p>
              <a:pPr>
                <a:lnSpc>
                  <a:spcPts val="2200"/>
                </a:lnSpc>
              </a:pPr>
              <a:r>
                <a:rPr lang="en-US" sz="1500" dirty="0">
                  <a:solidFill>
                    <a:schemeClr val="bg1"/>
                  </a:solidFill>
                </a:rPr>
                <a:t>@ITMantwerp @TropischITG</a:t>
              </a:r>
            </a:p>
          </p:txBody>
        </p:sp>
      </p:grpSp>
      <p:sp>
        <p:nvSpPr>
          <p:cNvPr id="3" name="Subtitle 2">
            <a:extLst>
              <a:ext uri="{FF2B5EF4-FFF2-40B4-BE49-F238E27FC236}">
                <a16:creationId xmlns:a16="http://schemas.microsoft.com/office/drawing/2014/main" id="{1186BB62-B6EF-D0CB-3F9F-723537A1893C}"/>
              </a:ext>
            </a:extLst>
          </p:cNvPr>
          <p:cNvSpPr>
            <a:spLocks noGrp="1"/>
          </p:cNvSpPr>
          <p:nvPr>
            <p:ph type="subTitle" idx="1"/>
          </p:nvPr>
        </p:nvSpPr>
        <p:spPr>
          <a:xfrm>
            <a:off x="648000" y="3618000"/>
            <a:ext cx="5148000" cy="936000"/>
          </a:xfrm>
        </p:spPr>
        <p:txBody>
          <a:bodyPr>
            <a:normAutofit/>
          </a:bodyPr>
          <a:lstStyle>
            <a:lvl1pPr marL="0" indent="0" algn="l">
              <a:lnSpc>
                <a:spcPct val="100000"/>
              </a:lnSpc>
              <a:spcAft>
                <a:spcPts val="0"/>
              </a:spcAft>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8" name="Picture 17">
            <a:extLst>
              <a:ext uri="{FF2B5EF4-FFF2-40B4-BE49-F238E27FC236}">
                <a16:creationId xmlns:a16="http://schemas.microsoft.com/office/drawing/2014/main" id="{D7675759-8474-A6E3-F342-CD002939402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06772" y="5683171"/>
            <a:ext cx="1773228" cy="666133"/>
          </a:xfrm>
          <a:prstGeom prst="rect">
            <a:avLst/>
          </a:prstGeom>
        </p:spPr>
      </p:pic>
      <p:pic>
        <p:nvPicPr>
          <p:cNvPr id="19" name="Picture 18" descr="A red and white logo&#10;&#10;Description automatically generated">
            <a:extLst>
              <a:ext uri="{FF2B5EF4-FFF2-40B4-BE49-F238E27FC236}">
                <a16:creationId xmlns:a16="http://schemas.microsoft.com/office/drawing/2014/main" id="{EE2FE0B6-C4B0-2436-8DC0-C4F7376653C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42406" y="5611171"/>
            <a:ext cx="837848" cy="843184"/>
          </a:xfrm>
          <a:prstGeom prst="rect">
            <a:avLst/>
          </a:prstGeom>
        </p:spPr>
      </p:pic>
      <p:pic>
        <p:nvPicPr>
          <p:cNvPr id="21" name="Picture 20">
            <a:extLst>
              <a:ext uri="{FF2B5EF4-FFF2-40B4-BE49-F238E27FC236}">
                <a16:creationId xmlns:a16="http://schemas.microsoft.com/office/drawing/2014/main" id="{C367715F-72CC-4D47-EFC2-48BB42D9DC51}"/>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520000" y="403645"/>
            <a:ext cx="3889408" cy="2917056"/>
          </a:xfrm>
          <a:prstGeom prst="rect">
            <a:avLst/>
          </a:prstGeom>
        </p:spPr>
      </p:pic>
      <p:sp>
        <p:nvSpPr>
          <p:cNvPr id="22" name="Title 1">
            <a:extLst>
              <a:ext uri="{FF2B5EF4-FFF2-40B4-BE49-F238E27FC236}">
                <a16:creationId xmlns:a16="http://schemas.microsoft.com/office/drawing/2014/main" id="{39A67EA9-7EA1-3D78-87B0-1737E4D89410}"/>
              </a:ext>
            </a:extLst>
          </p:cNvPr>
          <p:cNvSpPr>
            <a:spLocks noGrp="1"/>
          </p:cNvSpPr>
          <p:nvPr>
            <p:ph type="ctrTitle"/>
          </p:nvPr>
        </p:nvSpPr>
        <p:spPr>
          <a:xfrm>
            <a:off x="648000" y="1864739"/>
            <a:ext cx="3744000" cy="1512000"/>
          </a:xfrm>
        </p:spPr>
        <p:txBody>
          <a:bodyPr anchor="b" anchorCtr="0">
            <a:noAutofit/>
          </a:bodyPr>
          <a:lstStyle>
            <a:lvl1pPr algn="l">
              <a:lnSpc>
                <a:spcPct val="90000"/>
              </a:lnSpc>
              <a:defRPr sz="6000" b="0" baseline="0">
                <a:solidFill>
                  <a:schemeClr val="bg1"/>
                </a:solidFill>
              </a:defRPr>
            </a:lvl1pPr>
          </a:lstStyle>
          <a:p>
            <a:endParaRPr lang="en-US" dirty="0"/>
          </a:p>
        </p:txBody>
      </p:sp>
      <p:sp>
        <p:nvSpPr>
          <p:cNvPr id="24" name="Title 1">
            <a:extLst>
              <a:ext uri="{FF2B5EF4-FFF2-40B4-BE49-F238E27FC236}">
                <a16:creationId xmlns:a16="http://schemas.microsoft.com/office/drawing/2014/main" id="{239C5CB1-2515-9BCC-AACB-B81B1F3CACDE}"/>
              </a:ext>
            </a:extLst>
          </p:cNvPr>
          <p:cNvSpPr txBox="1">
            <a:spLocks/>
          </p:cNvSpPr>
          <p:nvPr userDrawn="1"/>
        </p:nvSpPr>
        <p:spPr>
          <a:xfrm>
            <a:off x="2814289" y="427945"/>
            <a:ext cx="3744000" cy="1512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i="0" kern="1200" baseline="0">
                <a:solidFill>
                  <a:schemeClr val="bg1"/>
                </a:solidFill>
                <a:latin typeface="+mj-lt"/>
                <a:ea typeface="+mj-ea"/>
                <a:cs typeface="+mj-cs"/>
              </a:defRPr>
            </a:lvl1pPr>
          </a:lstStyle>
          <a:p>
            <a:r>
              <a:rPr lang="en-US" dirty="0"/>
              <a:t>#colloq23</a:t>
            </a:r>
          </a:p>
        </p:txBody>
      </p:sp>
    </p:spTree>
    <p:extLst>
      <p:ext uri="{BB962C8B-B14F-4D97-AF65-F5344CB8AC3E}">
        <p14:creationId xmlns:p14="http://schemas.microsoft.com/office/powerpoint/2010/main" val="1541132004"/>
      </p:ext>
    </p:extLst>
  </p:cSld>
  <p:clrMapOvr>
    <a:masterClrMapping/>
  </p:clrMapOvr>
  <p:extLst>
    <p:ext uri="{DCECCB84-F9BA-43D5-87BE-67443E8EF086}">
      <p15:sldGuideLst xmlns:p15="http://schemas.microsoft.com/office/powerpoint/2012/main">
        <p15:guide id="1" orient="horz" pos="218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p:txBody>
          <a:bodyPr/>
          <a:lstStyle>
            <a:lvl1pPr>
              <a:defRPr>
                <a:solidFill>
                  <a:srgbClr val="C4390F"/>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92940B-732A-E992-9DAE-240AE03BC215}"/>
              </a:ext>
            </a:extLst>
          </p:cNvPr>
          <p:cNvSpPr>
            <a:spLocks noGrp="1"/>
          </p:cNvSpPr>
          <p:nvPr>
            <p:ph sz="half" idx="1"/>
          </p:nvPr>
        </p:nvSpPr>
        <p:spPr>
          <a:xfrm>
            <a:off x="792000" y="1836000"/>
            <a:ext cx="4986000" cy="4104000"/>
          </a:xfrm>
        </p:spPr>
        <p:txBody>
          <a:bodyPr/>
          <a:lstStyle>
            <a:lvl1pPr>
              <a:defRPr sz="2300" baseline="0"/>
            </a:lvl1pPr>
            <a:lvl2pPr>
              <a:defRPr sz="2100" baseline="0"/>
            </a:lvl2pPr>
            <a:lvl3pPr>
              <a:defRPr sz="1900" baseline="0"/>
            </a:lvl3pPr>
            <a:lvl4pPr>
              <a:defRPr sz="1700"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426000" y="1836000"/>
            <a:ext cx="4986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D7FF076-9813-D1C8-8977-811D96859F06}"/>
              </a:ext>
            </a:extLst>
          </p:cNvPr>
          <p:cNvSpPr/>
          <p:nvPr userDrawn="1"/>
        </p:nvSpPr>
        <p:spPr>
          <a:xfrm>
            <a:off x="0" y="6210000"/>
            <a:ext cx="12193200" cy="6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D2CE98DD-10F5-BEAC-C24A-480760BBD932}"/>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D55D5F6C-138E-F579-16CA-9F47BC0385F2}"/>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1" name="Picture 10" descr="A logo with white text&#10;&#10;Description automatically generated">
            <a:extLst>
              <a:ext uri="{FF2B5EF4-FFF2-40B4-BE49-F238E27FC236}">
                <a16:creationId xmlns:a16="http://schemas.microsoft.com/office/drawing/2014/main" id="{6579F61D-041E-C602-7FA6-52CE0CCAC4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233112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38CF3E-FB4F-58DA-0ABF-203CF0C9AAA0}"/>
              </a:ext>
            </a:extLst>
          </p:cNvPr>
          <p:cNvSpPr>
            <a:spLocks noGrp="1"/>
          </p:cNvSpPr>
          <p:nvPr>
            <p:ph type="body" idx="1"/>
          </p:nvPr>
        </p:nvSpPr>
        <p:spPr>
          <a:xfrm>
            <a:off x="792000" y="1836000"/>
            <a:ext cx="4986000" cy="648000"/>
          </a:xfrm>
        </p:spPr>
        <p:txBody>
          <a:bodyPr anchor="t" anchorCtr="0">
            <a:normAutofit/>
          </a:bodyPr>
          <a:lstStyle>
            <a:lvl1pPr marL="0" indent="0">
              <a:buNone/>
              <a:defRPr sz="2500" b="0" i="0" baseline="0">
                <a:solidFill>
                  <a:srgbClr val="C43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12CD4-BE66-BD4E-1C2B-6EA9A47BBDB8}"/>
              </a:ext>
            </a:extLst>
          </p:cNvPr>
          <p:cNvSpPr>
            <a:spLocks noGrp="1"/>
          </p:cNvSpPr>
          <p:nvPr>
            <p:ph sz="half" idx="2"/>
          </p:nvPr>
        </p:nvSpPr>
        <p:spPr>
          <a:xfrm>
            <a:off x="792000" y="2808000"/>
            <a:ext cx="4986000" cy="31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DD06D92-E63C-E91D-F6BD-D515D8C3D585}"/>
              </a:ext>
            </a:extLst>
          </p:cNvPr>
          <p:cNvSpPr>
            <a:spLocks noGrp="1"/>
          </p:cNvSpPr>
          <p:nvPr>
            <p:ph type="body" sz="quarter" idx="3"/>
          </p:nvPr>
        </p:nvSpPr>
        <p:spPr>
          <a:xfrm>
            <a:off x="6426000" y="1836000"/>
            <a:ext cx="4986000" cy="648000"/>
          </a:xfrm>
        </p:spPr>
        <p:txBody>
          <a:bodyPr anchor="t" anchorCtr="0">
            <a:normAutofit/>
          </a:bodyPr>
          <a:lstStyle>
            <a:lvl1pPr marL="0" indent="0">
              <a:buNone/>
              <a:defRPr sz="2500" b="0" i="0" baseline="0">
                <a:solidFill>
                  <a:srgbClr val="C43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CE82CE-0FAB-AAD6-7C15-BA0D4BCD66C1}"/>
              </a:ext>
            </a:extLst>
          </p:cNvPr>
          <p:cNvSpPr>
            <a:spLocks noGrp="1"/>
          </p:cNvSpPr>
          <p:nvPr>
            <p:ph sz="quarter" idx="4"/>
          </p:nvPr>
        </p:nvSpPr>
        <p:spPr>
          <a:xfrm>
            <a:off x="6426000" y="2808000"/>
            <a:ext cx="4986000" cy="31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9403E22F-F6C8-5ACC-68D7-68C9EC0DCE56}"/>
              </a:ext>
            </a:extLst>
          </p:cNvPr>
          <p:cNvSpPr>
            <a:spLocks noGrp="1"/>
          </p:cNvSpPr>
          <p:nvPr>
            <p:ph type="title"/>
          </p:nvPr>
        </p:nvSpPr>
        <p:spPr/>
        <p:txBody>
          <a:bodyPr/>
          <a:lstStyle>
            <a:lvl1pPr>
              <a:defRPr>
                <a:solidFill>
                  <a:srgbClr val="C4390F"/>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9A50DBAD-4462-5EF6-FCE7-CF5E7005865A}"/>
              </a:ext>
            </a:extLst>
          </p:cNvPr>
          <p:cNvSpPr/>
          <p:nvPr userDrawn="1"/>
        </p:nvSpPr>
        <p:spPr>
          <a:xfrm>
            <a:off x="0" y="6210000"/>
            <a:ext cx="12193200" cy="6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8">
            <a:extLst>
              <a:ext uri="{FF2B5EF4-FFF2-40B4-BE49-F238E27FC236}">
                <a16:creationId xmlns:a16="http://schemas.microsoft.com/office/drawing/2014/main" id="{7810E5AE-906A-47D2-1819-D36442187A44}"/>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9" name="Slide Number Placeholder 9">
            <a:extLst>
              <a:ext uri="{FF2B5EF4-FFF2-40B4-BE49-F238E27FC236}">
                <a16:creationId xmlns:a16="http://schemas.microsoft.com/office/drawing/2014/main" id="{26711508-D376-A927-6628-0148E5528E32}"/>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6" name="Picture 15" descr="A logo with white text&#10;&#10;Description automatically generated">
            <a:extLst>
              <a:ext uri="{FF2B5EF4-FFF2-40B4-BE49-F238E27FC236}">
                <a16:creationId xmlns:a16="http://schemas.microsoft.com/office/drawing/2014/main" id="{9D3B6852-A421-6505-2A86-7DADF20020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231751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hart">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01C17FA5-4F8A-60F6-EE75-6BA43ABC6D92}"/>
              </a:ext>
            </a:extLst>
          </p:cNvPr>
          <p:cNvSpPr>
            <a:spLocks noGrp="1"/>
          </p:cNvSpPr>
          <p:nvPr>
            <p:ph type="chart" sz="quarter" idx="13"/>
          </p:nvPr>
        </p:nvSpPr>
        <p:spPr>
          <a:xfrm>
            <a:off x="790575" y="738000"/>
            <a:ext cx="4986000" cy="5202000"/>
          </a:xfrm>
        </p:spPr>
        <p:txBody>
          <a:bodyPr/>
          <a:lstStyle/>
          <a:p>
            <a:r>
              <a:rPr lang="en-US"/>
              <a:t>Click icon to add chart</a:t>
            </a:r>
            <a:endParaRPr lang="en-US" dirty="0"/>
          </a:p>
        </p:txBody>
      </p:sp>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a:xfrm>
            <a:off x="6426000" y="738000"/>
            <a:ext cx="4986000" cy="864000"/>
          </a:xfrm>
        </p:spPr>
        <p:txBody>
          <a:bodyPr/>
          <a:lstStyle>
            <a:lvl1pPr>
              <a:defRPr>
                <a:solidFill>
                  <a:srgbClr val="C4390F"/>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426000" y="1836000"/>
            <a:ext cx="4986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25935307-7B7C-92BA-A47D-7613E0AA7056}"/>
              </a:ext>
            </a:extLst>
          </p:cNvPr>
          <p:cNvSpPr/>
          <p:nvPr userDrawn="1"/>
        </p:nvSpPr>
        <p:spPr>
          <a:xfrm>
            <a:off x="0" y="6210000"/>
            <a:ext cx="12193200" cy="6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A188A500-7CC3-601D-F9BB-196887515F2A}"/>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7CAA071F-F223-70FE-F285-8D947AD05993}"/>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4" name="Picture 13" descr="A logo with white text&#10;&#10;Description automatically generated">
            <a:extLst>
              <a:ext uri="{FF2B5EF4-FFF2-40B4-BE49-F238E27FC236}">
                <a16:creationId xmlns:a16="http://schemas.microsoft.com/office/drawing/2014/main" id="{734EDD17-17B2-BABE-1EF9-83220E8A68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254178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4053-C9E7-C1BE-4B8A-7B7AB0FC1E98}"/>
              </a:ext>
            </a:extLst>
          </p:cNvPr>
          <p:cNvSpPr>
            <a:spLocks noGrp="1"/>
          </p:cNvSpPr>
          <p:nvPr>
            <p:ph type="title"/>
          </p:nvPr>
        </p:nvSpPr>
        <p:spPr>
          <a:xfrm>
            <a:off x="6570000" y="738000"/>
            <a:ext cx="4842000" cy="864000"/>
          </a:xfrm>
        </p:spPr>
        <p:txBody>
          <a:bodyPr/>
          <a:lstStyle>
            <a:lvl1pPr>
              <a:defRPr>
                <a:solidFill>
                  <a:srgbClr val="C4390F"/>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BEC8B65-5AD1-3B0F-4529-77AA20595354}"/>
              </a:ext>
            </a:extLst>
          </p:cNvPr>
          <p:cNvSpPr>
            <a:spLocks noGrp="1"/>
          </p:cNvSpPr>
          <p:nvPr>
            <p:ph sz="half" idx="2"/>
          </p:nvPr>
        </p:nvSpPr>
        <p:spPr>
          <a:xfrm>
            <a:off x="6570000" y="1836000"/>
            <a:ext cx="4842000" cy="4104000"/>
          </a:xfrm>
        </p:spPr>
        <p:txBody>
          <a:bodyPr/>
          <a:lstStyle>
            <a:lvl1pPr>
              <a:defRPr sz="2300" baseline="0"/>
            </a:lvl1pPr>
            <a:lvl2pPr>
              <a:defRPr sz="2100" baseline="0"/>
            </a:lvl2pPr>
            <a:lvl3pPr>
              <a:defRPr sz="1900"/>
            </a:lvl3pPr>
            <a:lvl4pPr>
              <a:defRPr sz="17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151C5C92-0570-7DF7-BCA4-648F804A567C}"/>
              </a:ext>
            </a:extLst>
          </p:cNvPr>
          <p:cNvSpPr>
            <a:spLocks noGrp="1"/>
          </p:cNvSpPr>
          <p:nvPr>
            <p:ph type="body" sz="half" idx="13"/>
          </p:nvPr>
        </p:nvSpPr>
        <p:spPr>
          <a:xfrm>
            <a:off x="792000" y="792000"/>
            <a:ext cx="4986000" cy="5148000"/>
          </a:xfrm>
          <a:solidFill>
            <a:srgbClr val="C4390F"/>
          </a:solidFill>
        </p:spPr>
        <p:txBody>
          <a:bodyPr lIns="432000" tIns="324000" rIns="432000" bIns="324000" anchor="ctr" anchorCtr="0">
            <a:normAutofit/>
          </a:bodyPr>
          <a:lstStyle>
            <a:lvl1pPr marL="0" indent="0" algn="ctr">
              <a:lnSpc>
                <a:spcPct val="100000"/>
              </a:lnSpc>
              <a:spcAft>
                <a:spcPts val="0"/>
              </a:spcAft>
              <a:buNone/>
              <a:defRPr sz="2800" b="1" i="0"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A94633C-E0DD-8C92-EFFD-669D7AA583F8}"/>
              </a:ext>
            </a:extLst>
          </p:cNvPr>
          <p:cNvSpPr/>
          <p:nvPr userDrawn="1"/>
        </p:nvSpPr>
        <p:spPr>
          <a:xfrm>
            <a:off x="0" y="6210000"/>
            <a:ext cx="12193200" cy="648000"/>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a:extLst>
              <a:ext uri="{FF2B5EF4-FFF2-40B4-BE49-F238E27FC236}">
                <a16:creationId xmlns:a16="http://schemas.microsoft.com/office/drawing/2014/main" id="{0640BA8F-05FF-316B-2F39-1ED1A0741BB8}"/>
              </a:ext>
            </a:extLst>
          </p:cNvPr>
          <p:cNvSpPr>
            <a:spLocks noGrp="1"/>
          </p:cNvSpPr>
          <p:nvPr>
            <p:ph type="ftr" sz="quarter" idx="11"/>
          </p:nvPr>
        </p:nvSpPr>
        <p:spPr>
          <a:xfrm>
            <a:off x="3348000" y="6354000"/>
            <a:ext cx="7920000" cy="288000"/>
          </a:xfrm>
          <a:prstGeom prst="rect">
            <a:avLst/>
          </a:prstGeom>
        </p:spPr>
        <p:txBody>
          <a:bodyPr/>
          <a:lstStyle/>
          <a:p>
            <a:endParaRPr lang="en-US" dirty="0"/>
          </a:p>
        </p:txBody>
      </p:sp>
      <p:sp>
        <p:nvSpPr>
          <p:cNvPr id="7" name="Slide Number Placeholder 9">
            <a:extLst>
              <a:ext uri="{FF2B5EF4-FFF2-40B4-BE49-F238E27FC236}">
                <a16:creationId xmlns:a16="http://schemas.microsoft.com/office/drawing/2014/main" id="{0DDDD4CA-935B-D70C-B97D-686403584C17}"/>
              </a:ext>
            </a:extLst>
          </p:cNvPr>
          <p:cNvSpPr>
            <a:spLocks noGrp="1"/>
          </p:cNvSpPr>
          <p:nvPr>
            <p:ph type="sldNum" sz="quarter" idx="12"/>
          </p:nvPr>
        </p:nvSpPr>
        <p:spPr>
          <a:xfrm>
            <a:off x="11358000" y="6354000"/>
            <a:ext cx="792000" cy="288000"/>
          </a:xfrm>
          <a:prstGeom prst="rect">
            <a:avLst/>
          </a:prstGeom>
        </p:spPr>
        <p:txBody>
          <a:bodyPr/>
          <a:lstStyle/>
          <a:p>
            <a:fld id="{7153FD44-153A-4857-A351-3DDDEF183C87}" type="slidenum">
              <a:rPr lang="en-US" smtClean="0"/>
              <a:t>‹#›</a:t>
            </a:fld>
            <a:endParaRPr lang="en-US"/>
          </a:p>
        </p:txBody>
      </p:sp>
      <p:pic>
        <p:nvPicPr>
          <p:cNvPr id="14" name="Picture 13" descr="A logo with white text&#10;&#10;Description automatically generated">
            <a:extLst>
              <a:ext uri="{FF2B5EF4-FFF2-40B4-BE49-F238E27FC236}">
                <a16:creationId xmlns:a16="http://schemas.microsoft.com/office/drawing/2014/main" id="{0E196BA8-557F-81A7-6556-BAC52FF417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05650"/>
            <a:ext cx="864000" cy="648000"/>
          </a:xfrm>
          <a:prstGeom prst="rect">
            <a:avLst/>
          </a:prstGeom>
        </p:spPr>
      </p:pic>
    </p:spTree>
    <p:extLst>
      <p:ext uri="{BB962C8B-B14F-4D97-AF65-F5344CB8AC3E}">
        <p14:creationId xmlns:p14="http://schemas.microsoft.com/office/powerpoint/2010/main" val="341013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 Graphic">
    <p:spTree>
      <p:nvGrpSpPr>
        <p:cNvPr id="1" name=""/>
        <p:cNvGrpSpPr/>
        <p:nvPr/>
      </p:nvGrpSpPr>
      <p:grpSpPr>
        <a:xfrm>
          <a:off x="0" y="0"/>
          <a:ext cx="0" cy="0"/>
          <a:chOff x="0" y="0"/>
          <a:chExt cx="0" cy="0"/>
        </a:xfrm>
      </p:grpSpPr>
      <p:pic>
        <p:nvPicPr>
          <p:cNvPr id="6" name="Picture 5" descr="A field of flowers and houses&#10;&#10;Description automatically generated">
            <a:extLst>
              <a:ext uri="{FF2B5EF4-FFF2-40B4-BE49-F238E27FC236}">
                <a16:creationId xmlns:a16="http://schemas.microsoft.com/office/drawing/2014/main" id="{F0680AE0-B979-97B7-44A4-7449F92E03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313920" cy="6858001"/>
          </a:xfrm>
          <a:prstGeom prst="rect">
            <a:avLst/>
          </a:prstGeom>
        </p:spPr>
      </p:pic>
      <p:sp>
        <p:nvSpPr>
          <p:cNvPr id="4" name="Rectangle 3">
            <a:extLst>
              <a:ext uri="{FF2B5EF4-FFF2-40B4-BE49-F238E27FC236}">
                <a16:creationId xmlns:a16="http://schemas.microsoft.com/office/drawing/2014/main" id="{E9691C23-4BE0-26FF-6242-51868BB4F71E}"/>
              </a:ext>
            </a:extLst>
          </p:cNvPr>
          <p:cNvSpPr/>
          <p:nvPr userDrawn="1"/>
        </p:nvSpPr>
        <p:spPr>
          <a:xfrm>
            <a:off x="0" y="2162174"/>
            <a:ext cx="12313920" cy="2552701"/>
          </a:xfrm>
          <a:prstGeom prst="rect">
            <a:avLst/>
          </a:prstGeom>
          <a:solidFill>
            <a:srgbClr val="C43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ADFE505E-7B34-EC7C-6862-6B556F1D1136}"/>
              </a:ext>
            </a:extLst>
          </p:cNvPr>
          <p:cNvSpPr>
            <a:spLocks noGrp="1"/>
          </p:cNvSpPr>
          <p:nvPr>
            <p:ph type="title" hasCustomPrompt="1"/>
          </p:nvPr>
        </p:nvSpPr>
        <p:spPr>
          <a:xfrm>
            <a:off x="467025" y="2162175"/>
            <a:ext cx="4514550" cy="2592926"/>
          </a:xfrm>
        </p:spPr>
        <p:txBody>
          <a:bodyPr anchor="ctr" anchorCtr="0"/>
          <a:lstStyle>
            <a:lvl1pPr>
              <a:defRPr sz="6000">
                <a:solidFill>
                  <a:schemeClr val="bg1"/>
                </a:solidFill>
              </a:defRPr>
            </a:lvl1pPr>
          </a:lstStyle>
          <a:p>
            <a:r>
              <a:rPr lang="en-US" dirty="0"/>
              <a:t>Questions?</a:t>
            </a:r>
          </a:p>
        </p:txBody>
      </p:sp>
      <p:pic>
        <p:nvPicPr>
          <p:cNvPr id="9" name="Picture 8" descr="A logo with white text&#10;&#10;Description automatically generated">
            <a:extLst>
              <a:ext uri="{FF2B5EF4-FFF2-40B4-BE49-F238E27FC236}">
                <a16:creationId xmlns:a16="http://schemas.microsoft.com/office/drawing/2014/main" id="{51B04EA8-3EE1-B47B-AC07-0CCC6CB67E30}"/>
              </a:ext>
            </a:extLst>
          </p:cNvPr>
          <p:cNvPicPr>
            <a:picLocks noChangeAspect="1"/>
          </p:cNvPicPr>
          <p:nvPr userDrawn="1"/>
        </p:nvPicPr>
        <p:blipFill>
          <a:blip r:embed="rId3" cstate="screen">
            <a:alphaModFix amt="70000"/>
            <a:extLst>
              <a:ext uri="{28A0092B-C50C-407E-A947-70E740481C1C}">
                <a14:useLocalDpi xmlns:a14="http://schemas.microsoft.com/office/drawing/2010/main"/>
              </a:ext>
            </a:extLst>
          </a:blip>
          <a:stretch>
            <a:fillRect/>
          </a:stretch>
        </p:blipFill>
        <p:spPr>
          <a:xfrm>
            <a:off x="8559245" y="2175621"/>
            <a:ext cx="3165730" cy="2592927"/>
          </a:xfrm>
          <a:prstGeom prst="rect">
            <a:avLst/>
          </a:prstGeom>
        </p:spPr>
      </p:pic>
    </p:spTree>
    <p:extLst>
      <p:ext uri="{BB962C8B-B14F-4D97-AF65-F5344CB8AC3E}">
        <p14:creationId xmlns:p14="http://schemas.microsoft.com/office/powerpoint/2010/main" val="343759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AEBC5D-99BF-A377-356E-369CCAF0F9DC}"/>
              </a:ext>
            </a:extLst>
          </p:cNvPr>
          <p:cNvSpPr>
            <a:spLocks noGrp="1"/>
          </p:cNvSpPr>
          <p:nvPr>
            <p:ph type="title"/>
          </p:nvPr>
        </p:nvSpPr>
        <p:spPr>
          <a:xfrm>
            <a:off x="792000" y="738000"/>
            <a:ext cx="10620000" cy="864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904133-EDFD-6A53-4E87-C83467392CE6}"/>
              </a:ext>
            </a:extLst>
          </p:cNvPr>
          <p:cNvSpPr>
            <a:spLocks noGrp="1"/>
          </p:cNvSpPr>
          <p:nvPr>
            <p:ph type="body" idx="1"/>
          </p:nvPr>
        </p:nvSpPr>
        <p:spPr>
          <a:xfrm>
            <a:off x="792000" y="1836000"/>
            <a:ext cx="10620000" cy="410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275FE0-A468-5DC6-C176-307FA581D1FB}"/>
              </a:ext>
            </a:extLst>
          </p:cNvPr>
          <p:cNvSpPr>
            <a:spLocks noGrp="1"/>
          </p:cNvSpPr>
          <p:nvPr>
            <p:ph type="dt" sz="half" idx="2"/>
          </p:nvPr>
        </p:nvSpPr>
        <p:spPr>
          <a:xfrm>
            <a:off x="792000" y="6354000"/>
            <a:ext cx="1800000" cy="288000"/>
          </a:xfrm>
          <a:prstGeom prst="rect">
            <a:avLst/>
          </a:prstGeom>
        </p:spPr>
        <p:txBody>
          <a:bodyPr vert="horz" lIns="0" tIns="0" rIns="0" bIns="0" rtlCol="0" anchor="t" anchorCtr="0"/>
          <a:lstStyle>
            <a:lvl1pPr algn="l">
              <a:defRPr sz="1900" baseline="0">
                <a:solidFill>
                  <a:schemeClr val="bg1"/>
                </a:solidFill>
                <a:latin typeface="Calibri" panose="020F0502020204030204" pitchFamily="34" charset="0"/>
              </a:defRPr>
            </a:lvl1pPr>
          </a:lstStyle>
          <a:p>
            <a:fld id="{1DEA1741-789C-4043-95DB-28D5E64E7406}" type="datetime1">
              <a:rPr lang="en-US" smtClean="0"/>
              <a:t>6/12/24</a:t>
            </a:fld>
            <a:endParaRPr lang="en-US"/>
          </a:p>
        </p:txBody>
      </p:sp>
      <p:sp>
        <p:nvSpPr>
          <p:cNvPr id="5" name="Footer Placeholder 4">
            <a:extLst>
              <a:ext uri="{FF2B5EF4-FFF2-40B4-BE49-F238E27FC236}">
                <a16:creationId xmlns:a16="http://schemas.microsoft.com/office/drawing/2014/main" id="{52D1AFC8-4C00-7962-87EA-34F437D2B02F}"/>
              </a:ext>
            </a:extLst>
          </p:cNvPr>
          <p:cNvSpPr>
            <a:spLocks noGrp="1"/>
          </p:cNvSpPr>
          <p:nvPr>
            <p:ph type="ftr" sz="quarter" idx="3"/>
          </p:nvPr>
        </p:nvSpPr>
        <p:spPr>
          <a:xfrm>
            <a:off x="3348000" y="6354000"/>
            <a:ext cx="7920000" cy="288000"/>
          </a:xfrm>
          <a:prstGeom prst="rect">
            <a:avLst/>
          </a:prstGeom>
        </p:spPr>
        <p:txBody>
          <a:bodyPr vert="horz" lIns="0" tIns="0" rIns="0" bIns="0" rtlCol="0" anchor="t" anchorCtr="0"/>
          <a:lstStyle>
            <a:lvl1pPr algn="r">
              <a:defRPr sz="1900" baseline="0">
                <a:solidFill>
                  <a:schemeClr val="bg1"/>
                </a:solidFill>
                <a:latin typeface="Calibri" panose="020F0502020204030204" pitchFamily="34" charset="0"/>
              </a:defRPr>
            </a:lvl1pPr>
          </a:lstStyle>
          <a:p>
            <a:r>
              <a:rPr lang="en-US"/>
              <a:t>Chapter Title</a:t>
            </a:r>
          </a:p>
        </p:txBody>
      </p:sp>
      <p:sp>
        <p:nvSpPr>
          <p:cNvPr id="6" name="Slide Number Placeholder 5">
            <a:extLst>
              <a:ext uri="{FF2B5EF4-FFF2-40B4-BE49-F238E27FC236}">
                <a16:creationId xmlns:a16="http://schemas.microsoft.com/office/drawing/2014/main" id="{5EB81619-A150-51B3-0D51-2FD34B641B73}"/>
              </a:ext>
            </a:extLst>
          </p:cNvPr>
          <p:cNvSpPr>
            <a:spLocks noGrp="1"/>
          </p:cNvSpPr>
          <p:nvPr>
            <p:ph type="sldNum" sz="quarter" idx="4"/>
          </p:nvPr>
        </p:nvSpPr>
        <p:spPr>
          <a:xfrm>
            <a:off x="11358000" y="6354000"/>
            <a:ext cx="792000" cy="288000"/>
          </a:xfrm>
          <a:prstGeom prst="rect">
            <a:avLst/>
          </a:prstGeom>
        </p:spPr>
        <p:txBody>
          <a:bodyPr vert="horz" lIns="0" tIns="0" rIns="0" bIns="0" rtlCol="0" anchor="t" anchorCtr="0"/>
          <a:lstStyle>
            <a:lvl1pPr marL="144000" indent="-144000" algn="l">
              <a:buClr>
                <a:schemeClr val="bg1"/>
              </a:buClr>
              <a:buFont typeface="Calibri" panose="020F0502020204030204" pitchFamily="34" charset="0"/>
              <a:buChar char="│"/>
              <a:defRPr sz="1900" baseline="0">
                <a:solidFill>
                  <a:schemeClr val="bg1"/>
                </a:solidFill>
                <a:latin typeface="Calibri" panose="020F0502020204030204" pitchFamily="34" charset="0"/>
              </a:defRPr>
            </a:lvl1pPr>
          </a:lstStyle>
          <a:p>
            <a:fld id="{7153FD44-153A-4857-A351-3DDDEF183C87}" type="slidenum">
              <a:rPr lang="en-US" smtClean="0"/>
              <a:t>‹#›</a:t>
            </a:fld>
            <a:endParaRPr lang="en-US"/>
          </a:p>
        </p:txBody>
      </p:sp>
    </p:spTree>
    <p:extLst>
      <p:ext uri="{BB962C8B-B14F-4D97-AF65-F5344CB8AC3E}">
        <p14:creationId xmlns:p14="http://schemas.microsoft.com/office/powerpoint/2010/main" val="40607317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hf hdr="0" dt="0"/>
  <p:txStyles>
    <p:titleStyle>
      <a:lvl1pPr algn="l" defTabSz="914400" rtl="0" eaLnBrk="1" latinLnBrk="0" hangingPunct="1">
        <a:lnSpc>
          <a:spcPct val="90000"/>
        </a:lnSpc>
        <a:spcBef>
          <a:spcPct val="0"/>
        </a:spcBef>
        <a:buNone/>
        <a:defRPr sz="3200" b="1" i="0" kern="1200" baseline="0">
          <a:solidFill>
            <a:schemeClr val="tx2"/>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Clr>
          <a:schemeClr val="tx2"/>
        </a:buClr>
        <a:buSzPct val="90000"/>
        <a:buFont typeface="Calibri" panose="020F0502020204030204" pitchFamily="34" charset="0"/>
        <a:buChar char="−"/>
        <a:defRPr sz="2500" kern="1200" baseline="0">
          <a:solidFill>
            <a:schemeClr val="tx1"/>
          </a:solidFill>
          <a:latin typeface="+mn-lt"/>
          <a:ea typeface="+mn-ea"/>
          <a:cs typeface="+mn-cs"/>
        </a:defRPr>
      </a:lvl1pPr>
      <a:lvl2pPr marL="522000" indent="-252000" algn="l" defTabSz="914400" rtl="0" eaLnBrk="1" latinLnBrk="0" hangingPunct="1">
        <a:lnSpc>
          <a:spcPct val="90000"/>
        </a:lnSpc>
        <a:spcBef>
          <a:spcPts val="0"/>
        </a:spcBef>
        <a:spcAft>
          <a:spcPts val="600"/>
        </a:spcAft>
        <a:buClr>
          <a:schemeClr val="tx2"/>
        </a:buClr>
        <a:buSzPct val="90000"/>
        <a:buFont typeface="Calibri" panose="020F0502020204030204" pitchFamily="34" charset="0"/>
        <a:buChar char="−"/>
        <a:defRPr sz="2300" kern="1200" baseline="0">
          <a:solidFill>
            <a:schemeClr val="tx1"/>
          </a:solidFill>
          <a:latin typeface="+mn-lt"/>
          <a:ea typeface="+mn-ea"/>
          <a:cs typeface="+mn-cs"/>
        </a:defRPr>
      </a:lvl2pPr>
      <a:lvl3pPr marL="792000" indent="-252000" algn="l" defTabSz="914400" rtl="0" eaLnBrk="1" latinLnBrk="0" hangingPunct="1">
        <a:lnSpc>
          <a:spcPct val="90000"/>
        </a:lnSpc>
        <a:spcBef>
          <a:spcPts val="0"/>
        </a:spcBef>
        <a:spcAft>
          <a:spcPts val="600"/>
        </a:spcAft>
        <a:buClr>
          <a:schemeClr val="tx2"/>
        </a:buClr>
        <a:buSzPct val="90000"/>
        <a:buFont typeface="Calibri" panose="020F0502020204030204" pitchFamily="34" charset="0"/>
        <a:buChar char="−"/>
        <a:defRPr sz="2100" kern="1200" baseline="0">
          <a:solidFill>
            <a:schemeClr val="tx1"/>
          </a:solidFill>
          <a:latin typeface="+mn-lt"/>
          <a:ea typeface="+mn-ea"/>
          <a:cs typeface="+mn-cs"/>
        </a:defRPr>
      </a:lvl3pPr>
      <a:lvl4pPr marL="1062000" indent="-252000" algn="l" defTabSz="914400" rtl="0" eaLnBrk="1" latinLnBrk="0" hangingPunct="1">
        <a:lnSpc>
          <a:spcPct val="90000"/>
        </a:lnSpc>
        <a:spcBef>
          <a:spcPts val="0"/>
        </a:spcBef>
        <a:spcAft>
          <a:spcPts val="600"/>
        </a:spcAft>
        <a:buSzPct val="90000"/>
        <a:buFont typeface="Calibri" panose="020F0502020204030204" pitchFamily="34" charset="0"/>
        <a:buChar char="−"/>
        <a:defRPr sz="1900" kern="1200" baseline="0">
          <a:solidFill>
            <a:schemeClr val="tx1"/>
          </a:solidFill>
          <a:latin typeface="+mn-lt"/>
          <a:ea typeface="+mn-ea"/>
          <a:cs typeface="+mn-cs"/>
        </a:defRPr>
      </a:lvl4pPr>
      <a:lvl5pPr marL="1332000" indent="-252000" algn="l" defTabSz="914400" rtl="0" eaLnBrk="1" latinLnBrk="0" hangingPunct="1">
        <a:lnSpc>
          <a:spcPct val="90000"/>
        </a:lnSpc>
        <a:spcBef>
          <a:spcPts val="0"/>
        </a:spcBef>
        <a:spcAft>
          <a:spcPts val="600"/>
        </a:spcAft>
        <a:buClr>
          <a:schemeClr val="tx1"/>
        </a:buClr>
        <a:buSzPct val="90000"/>
        <a:buFont typeface="Calibri" panose="020F0502020204030204" pitchFamily="34" charset="0"/>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AEBC5D-99BF-A377-356E-369CCAF0F9DC}"/>
              </a:ext>
            </a:extLst>
          </p:cNvPr>
          <p:cNvSpPr>
            <a:spLocks noGrp="1"/>
          </p:cNvSpPr>
          <p:nvPr>
            <p:ph type="title"/>
          </p:nvPr>
        </p:nvSpPr>
        <p:spPr>
          <a:xfrm>
            <a:off x="792000" y="738000"/>
            <a:ext cx="10620000" cy="864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1904133-EDFD-6A53-4E87-C83467392CE6}"/>
              </a:ext>
            </a:extLst>
          </p:cNvPr>
          <p:cNvSpPr>
            <a:spLocks noGrp="1"/>
          </p:cNvSpPr>
          <p:nvPr>
            <p:ph type="body" idx="1"/>
          </p:nvPr>
        </p:nvSpPr>
        <p:spPr>
          <a:xfrm>
            <a:off x="792000" y="1836000"/>
            <a:ext cx="10620000" cy="410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275FE0-A468-5DC6-C176-307FA581D1FB}"/>
              </a:ext>
            </a:extLst>
          </p:cNvPr>
          <p:cNvSpPr>
            <a:spLocks noGrp="1"/>
          </p:cNvSpPr>
          <p:nvPr>
            <p:ph type="dt" sz="half" idx="2"/>
          </p:nvPr>
        </p:nvSpPr>
        <p:spPr>
          <a:xfrm>
            <a:off x="792000" y="6354000"/>
            <a:ext cx="1800000" cy="288000"/>
          </a:xfrm>
          <a:prstGeom prst="rect">
            <a:avLst/>
          </a:prstGeom>
        </p:spPr>
        <p:txBody>
          <a:bodyPr vert="horz" lIns="0" tIns="0" rIns="0" bIns="0" rtlCol="0" anchor="t" anchorCtr="0"/>
          <a:lstStyle>
            <a:lvl1pPr algn="l">
              <a:defRPr sz="1900" baseline="0">
                <a:solidFill>
                  <a:schemeClr val="bg1"/>
                </a:solidFill>
                <a:latin typeface="Calibri" panose="020F0502020204030204" pitchFamily="34" charset="0"/>
              </a:defRPr>
            </a:lvl1pPr>
          </a:lstStyle>
          <a:p>
            <a:fld id="{1DEA1741-789C-4043-95DB-28D5E64E7406}" type="datetime1">
              <a:rPr lang="en-US" smtClean="0"/>
              <a:t>6/12/24</a:t>
            </a:fld>
            <a:endParaRPr lang="en-US"/>
          </a:p>
        </p:txBody>
      </p:sp>
      <p:sp>
        <p:nvSpPr>
          <p:cNvPr id="5" name="Footer Placeholder 4">
            <a:extLst>
              <a:ext uri="{FF2B5EF4-FFF2-40B4-BE49-F238E27FC236}">
                <a16:creationId xmlns:a16="http://schemas.microsoft.com/office/drawing/2014/main" id="{52D1AFC8-4C00-7962-87EA-34F437D2B02F}"/>
              </a:ext>
            </a:extLst>
          </p:cNvPr>
          <p:cNvSpPr>
            <a:spLocks noGrp="1"/>
          </p:cNvSpPr>
          <p:nvPr>
            <p:ph type="ftr" sz="quarter" idx="3"/>
          </p:nvPr>
        </p:nvSpPr>
        <p:spPr>
          <a:xfrm>
            <a:off x="3348000" y="6354000"/>
            <a:ext cx="7920000" cy="288000"/>
          </a:xfrm>
          <a:prstGeom prst="rect">
            <a:avLst/>
          </a:prstGeom>
        </p:spPr>
        <p:txBody>
          <a:bodyPr vert="horz" lIns="0" tIns="0" rIns="0" bIns="0" rtlCol="0" anchor="t" anchorCtr="0"/>
          <a:lstStyle>
            <a:lvl1pPr algn="r">
              <a:defRPr sz="1900" baseline="0">
                <a:solidFill>
                  <a:schemeClr val="bg1"/>
                </a:solidFill>
                <a:latin typeface="Calibri" panose="020F0502020204030204" pitchFamily="34" charset="0"/>
              </a:defRPr>
            </a:lvl1pPr>
          </a:lstStyle>
          <a:p>
            <a:r>
              <a:rPr lang="en-US"/>
              <a:t>Chapter Title</a:t>
            </a:r>
          </a:p>
        </p:txBody>
      </p:sp>
      <p:sp>
        <p:nvSpPr>
          <p:cNvPr id="6" name="Slide Number Placeholder 5">
            <a:extLst>
              <a:ext uri="{FF2B5EF4-FFF2-40B4-BE49-F238E27FC236}">
                <a16:creationId xmlns:a16="http://schemas.microsoft.com/office/drawing/2014/main" id="{5EB81619-A150-51B3-0D51-2FD34B641B73}"/>
              </a:ext>
            </a:extLst>
          </p:cNvPr>
          <p:cNvSpPr>
            <a:spLocks noGrp="1"/>
          </p:cNvSpPr>
          <p:nvPr>
            <p:ph type="sldNum" sz="quarter" idx="4"/>
          </p:nvPr>
        </p:nvSpPr>
        <p:spPr>
          <a:xfrm>
            <a:off x="11358000" y="6354000"/>
            <a:ext cx="792000" cy="288000"/>
          </a:xfrm>
          <a:prstGeom prst="rect">
            <a:avLst/>
          </a:prstGeom>
        </p:spPr>
        <p:txBody>
          <a:bodyPr vert="horz" lIns="0" tIns="0" rIns="0" bIns="0" rtlCol="0" anchor="t" anchorCtr="0"/>
          <a:lstStyle>
            <a:lvl1pPr marL="144000" indent="-144000" algn="l">
              <a:buClr>
                <a:schemeClr val="bg1"/>
              </a:buClr>
              <a:buFont typeface="Calibri" panose="020F0502020204030204" pitchFamily="34" charset="0"/>
              <a:buChar char="│"/>
              <a:defRPr sz="1900" baseline="0">
                <a:solidFill>
                  <a:schemeClr val="bg1"/>
                </a:solidFill>
                <a:latin typeface="Calibri" panose="020F0502020204030204" pitchFamily="34" charset="0"/>
              </a:defRPr>
            </a:lvl1pPr>
          </a:lstStyle>
          <a:p>
            <a:fld id="{7153FD44-153A-4857-A351-3DDDEF183C87}" type="slidenum">
              <a:rPr lang="en-US" smtClean="0"/>
              <a:t>‹#›</a:t>
            </a:fld>
            <a:endParaRPr lang="en-US"/>
          </a:p>
        </p:txBody>
      </p:sp>
    </p:spTree>
    <p:extLst>
      <p:ext uri="{BB962C8B-B14F-4D97-AF65-F5344CB8AC3E}">
        <p14:creationId xmlns:p14="http://schemas.microsoft.com/office/powerpoint/2010/main" val="18440136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hf hdr="0" dt="0"/>
  <p:txStyles>
    <p:titleStyle>
      <a:lvl1pPr algn="l" defTabSz="914400" rtl="0" eaLnBrk="1" latinLnBrk="0" hangingPunct="1">
        <a:lnSpc>
          <a:spcPct val="90000"/>
        </a:lnSpc>
        <a:spcBef>
          <a:spcPct val="0"/>
        </a:spcBef>
        <a:buNone/>
        <a:defRPr sz="3200" b="1" i="0" kern="1200" baseline="0">
          <a:solidFill>
            <a:schemeClr val="tx2"/>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Clr>
          <a:schemeClr val="tx2"/>
        </a:buClr>
        <a:buSzPct val="90000"/>
        <a:buFont typeface="Calibri" panose="020F0502020204030204" pitchFamily="34" charset="0"/>
        <a:buChar char="−"/>
        <a:defRPr sz="2500" kern="1200" baseline="0">
          <a:solidFill>
            <a:schemeClr val="tx1"/>
          </a:solidFill>
          <a:latin typeface="+mn-lt"/>
          <a:ea typeface="+mn-ea"/>
          <a:cs typeface="+mn-cs"/>
        </a:defRPr>
      </a:lvl1pPr>
      <a:lvl2pPr marL="522000" indent="-252000" algn="l" defTabSz="914400" rtl="0" eaLnBrk="1" latinLnBrk="0" hangingPunct="1">
        <a:lnSpc>
          <a:spcPct val="90000"/>
        </a:lnSpc>
        <a:spcBef>
          <a:spcPts val="0"/>
        </a:spcBef>
        <a:spcAft>
          <a:spcPts val="600"/>
        </a:spcAft>
        <a:buClr>
          <a:schemeClr val="tx2"/>
        </a:buClr>
        <a:buSzPct val="90000"/>
        <a:buFont typeface="Calibri" panose="020F0502020204030204" pitchFamily="34" charset="0"/>
        <a:buChar char="−"/>
        <a:defRPr sz="2300" kern="1200" baseline="0">
          <a:solidFill>
            <a:schemeClr val="tx1"/>
          </a:solidFill>
          <a:latin typeface="+mn-lt"/>
          <a:ea typeface="+mn-ea"/>
          <a:cs typeface="+mn-cs"/>
        </a:defRPr>
      </a:lvl2pPr>
      <a:lvl3pPr marL="792000" indent="-252000" algn="l" defTabSz="914400" rtl="0" eaLnBrk="1" latinLnBrk="0" hangingPunct="1">
        <a:lnSpc>
          <a:spcPct val="90000"/>
        </a:lnSpc>
        <a:spcBef>
          <a:spcPts val="0"/>
        </a:spcBef>
        <a:spcAft>
          <a:spcPts val="600"/>
        </a:spcAft>
        <a:buClr>
          <a:schemeClr val="tx2"/>
        </a:buClr>
        <a:buSzPct val="90000"/>
        <a:buFont typeface="Calibri" panose="020F0502020204030204" pitchFamily="34" charset="0"/>
        <a:buChar char="−"/>
        <a:defRPr sz="2100" kern="1200" baseline="0">
          <a:solidFill>
            <a:schemeClr val="tx1"/>
          </a:solidFill>
          <a:latin typeface="+mn-lt"/>
          <a:ea typeface="+mn-ea"/>
          <a:cs typeface="+mn-cs"/>
        </a:defRPr>
      </a:lvl3pPr>
      <a:lvl4pPr marL="1062000" indent="-252000" algn="l" defTabSz="914400" rtl="0" eaLnBrk="1" latinLnBrk="0" hangingPunct="1">
        <a:lnSpc>
          <a:spcPct val="90000"/>
        </a:lnSpc>
        <a:spcBef>
          <a:spcPts val="0"/>
        </a:spcBef>
        <a:spcAft>
          <a:spcPts val="600"/>
        </a:spcAft>
        <a:buSzPct val="90000"/>
        <a:buFont typeface="Calibri" panose="020F0502020204030204" pitchFamily="34" charset="0"/>
        <a:buChar char="−"/>
        <a:defRPr sz="1900" kern="1200" baseline="0">
          <a:solidFill>
            <a:schemeClr val="tx1"/>
          </a:solidFill>
          <a:latin typeface="+mn-lt"/>
          <a:ea typeface="+mn-ea"/>
          <a:cs typeface="+mn-cs"/>
        </a:defRPr>
      </a:lvl4pPr>
      <a:lvl5pPr marL="1332000" indent="-252000" algn="l" defTabSz="914400" rtl="0" eaLnBrk="1" latinLnBrk="0" hangingPunct="1">
        <a:lnSpc>
          <a:spcPct val="90000"/>
        </a:lnSpc>
        <a:spcBef>
          <a:spcPts val="0"/>
        </a:spcBef>
        <a:spcAft>
          <a:spcPts val="600"/>
        </a:spcAft>
        <a:buClr>
          <a:schemeClr val="tx1"/>
        </a:buClr>
        <a:buSzPct val="90000"/>
        <a:buFont typeface="Calibri" panose="020F0502020204030204" pitchFamily="34" charset="0"/>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hyperlink" Target="https://www.unep.org/explore-topics/chemicals-waste/what-we-do/emerging-issues/environmentally-persistent-pharmaceutical" TargetMode="Externa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E67DF2FB-BEB5-FC6B-8545-C6A29FB688DE}"/>
              </a:ext>
            </a:extLst>
          </p:cNvPr>
          <p:cNvSpPr>
            <a:spLocks noGrp="1"/>
          </p:cNvSpPr>
          <p:nvPr>
            <p:ph sz="half" idx="2"/>
          </p:nvPr>
        </p:nvSpPr>
        <p:spPr>
          <a:xfrm>
            <a:off x="189186" y="1261241"/>
            <a:ext cx="11613931" cy="4855780"/>
          </a:xfrm>
        </p:spPr>
        <p:txBody>
          <a:bodyPr>
            <a:normAutofit/>
          </a:bodyPr>
          <a:lstStyle/>
          <a:p>
            <a:pPr marL="0" indent="0">
              <a:lnSpc>
                <a:spcPct val="150000"/>
              </a:lnSpc>
              <a:buNone/>
            </a:pPr>
            <a:r>
              <a:rPr lang="nl-BE" sz="2400" dirty="0"/>
              <a:t>Dr. Aljadeeah is a </a:t>
            </a:r>
            <a:r>
              <a:rPr lang="nl-BE" sz="2400" dirty="0" err="1"/>
              <a:t>pharmacist</a:t>
            </a:r>
            <a:r>
              <a:rPr lang="nl-BE" sz="2400" dirty="0"/>
              <a:t> with research interest on:</a:t>
            </a:r>
          </a:p>
          <a:p>
            <a:pPr lvl="1">
              <a:lnSpc>
                <a:spcPct val="150000"/>
              </a:lnSpc>
              <a:buFont typeface="Arial" pitchFamily="34" charset="0"/>
              <a:buChar char="•"/>
            </a:pPr>
            <a:r>
              <a:rPr lang="nl-BE" sz="2400" dirty="0"/>
              <a:t>Access to </a:t>
            </a:r>
            <a:r>
              <a:rPr lang="nl-BE" sz="2400" dirty="0" err="1"/>
              <a:t>essential</a:t>
            </a:r>
            <a:r>
              <a:rPr lang="nl-BE" sz="2400" dirty="0"/>
              <a:t> </a:t>
            </a:r>
            <a:r>
              <a:rPr lang="nl-BE" sz="2400" dirty="0" err="1"/>
              <a:t>medicines</a:t>
            </a:r>
            <a:r>
              <a:rPr lang="nl-BE" sz="2400" dirty="0"/>
              <a:t> in </a:t>
            </a:r>
            <a:r>
              <a:rPr lang="nl-BE" sz="2400" dirty="0" err="1"/>
              <a:t>humanitarian</a:t>
            </a:r>
            <a:r>
              <a:rPr lang="nl-BE" sz="2400" dirty="0"/>
              <a:t> </a:t>
            </a:r>
            <a:r>
              <a:rPr lang="nl-BE" sz="2400" dirty="0" err="1"/>
              <a:t>settings</a:t>
            </a:r>
            <a:r>
              <a:rPr lang="nl-BE" sz="2400" dirty="0"/>
              <a:t> </a:t>
            </a:r>
            <a:br>
              <a:rPr lang="nl-BE" sz="2400" dirty="0"/>
            </a:br>
            <a:r>
              <a:rPr lang="nl-BE" sz="2400" dirty="0"/>
              <a:t>and health systems research with a focus on </a:t>
            </a:r>
            <a:r>
              <a:rPr lang="nl-BE" sz="2400" dirty="0" err="1"/>
              <a:t>pharmaceutical</a:t>
            </a:r>
            <a:r>
              <a:rPr lang="nl-BE" sz="2400" dirty="0"/>
              <a:t> </a:t>
            </a:r>
            <a:r>
              <a:rPr lang="nl-BE" sz="2400" dirty="0" err="1"/>
              <a:t>policies</a:t>
            </a:r>
            <a:r>
              <a:rPr lang="nl-BE" sz="2400" dirty="0"/>
              <a:t>.</a:t>
            </a:r>
          </a:p>
          <a:p>
            <a:pPr lvl="1">
              <a:lnSpc>
                <a:spcPct val="150000"/>
              </a:lnSpc>
            </a:pPr>
            <a:r>
              <a:rPr lang="nl-BE" sz="2400" dirty="0" err="1"/>
              <a:t>Currently</a:t>
            </a:r>
            <a:r>
              <a:rPr lang="nl-BE" sz="2400" dirty="0"/>
              <a:t>, he is a post-</a:t>
            </a:r>
            <a:r>
              <a:rPr lang="nl-BE" sz="2400" dirty="0" err="1"/>
              <a:t>doctoral</a:t>
            </a:r>
            <a:r>
              <a:rPr lang="nl-BE" sz="2400" dirty="0"/>
              <a:t> researcher at </a:t>
            </a:r>
            <a:r>
              <a:rPr lang="nl-BE" sz="2400" dirty="0" err="1"/>
              <a:t>the</a:t>
            </a:r>
            <a:r>
              <a:rPr lang="nl-BE" sz="2400" dirty="0"/>
              <a:t> Institute of Tropical </a:t>
            </a:r>
            <a:r>
              <a:rPr lang="nl-BE" sz="2400" dirty="0" err="1"/>
              <a:t>Medicine</a:t>
            </a:r>
            <a:r>
              <a:rPr lang="nl-BE" sz="2400" dirty="0"/>
              <a:t>, </a:t>
            </a:r>
            <a:br>
              <a:rPr lang="nl-BE" sz="2400" dirty="0"/>
            </a:br>
            <a:r>
              <a:rPr lang="nl-BE" sz="2400" dirty="0" err="1"/>
              <a:t>Antwerp</a:t>
            </a:r>
            <a:r>
              <a:rPr lang="nl-BE" sz="2400" dirty="0"/>
              <a:t>, Belgium.</a:t>
            </a:r>
          </a:p>
          <a:p>
            <a:pPr lvl="1">
              <a:lnSpc>
                <a:spcPct val="150000"/>
              </a:lnSpc>
            </a:pPr>
            <a:r>
              <a:rPr lang="nl-BE" sz="2400" dirty="0"/>
              <a:t>He </a:t>
            </a:r>
            <a:r>
              <a:rPr lang="nl-BE" sz="2400" dirty="0" err="1"/>
              <a:t>will</a:t>
            </a:r>
            <a:r>
              <a:rPr lang="nl-BE" sz="2400" dirty="0"/>
              <a:t> share his </a:t>
            </a:r>
            <a:r>
              <a:rPr lang="nl-BE" sz="2400" dirty="0" err="1"/>
              <a:t>experiences</a:t>
            </a:r>
            <a:r>
              <a:rPr lang="nl-BE" sz="2400" dirty="0"/>
              <a:t> on </a:t>
            </a:r>
            <a:r>
              <a:rPr lang="nl-BE" sz="2400" dirty="0" err="1"/>
              <a:t>various</a:t>
            </a:r>
            <a:r>
              <a:rPr lang="nl-BE" sz="2400" dirty="0"/>
              <a:t> </a:t>
            </a:r>
            <a:r>
              <a:rPr lang="nl-BE" sz="2400" dirty="0" err="1"/>
              <a:t>risks</a:t>
            </a:r>
            <a:r>
              <a:rPr lang="nl-BE" sz="2400" dirty="0"/>
              <a:t> and hazards </a:t>
            </a:r>
            <a:r>
              <a:rPr lang="nl-BE" sz="2400" dirty="0" err="1"/>
              <a:t>associated</a:t>
            </a:r>
            <a:r>
              <a:rPr lang="nl-BE" sz="2400" dirty="0"/>
              <a:t> with </a:t>
            </a:r>
            <a:r>
              <a:rPr lang="nl-BE" sz="2400" dirty="0" err="1"/>
              <a:t>pharmaceutical</a:t>
            </a:r>
            <a:r>
              <a:rPr lang="nl-BE" sz="2400" dirty="0"/>
              <a:t> waste and </a:t>
            </a:r>
            <a:r>
              <a:rPr lang="nl-BE" sz="2400" dirty="0" err="1"/>
              <a:t>how</a:t>
            </a:r>
            <a:r>
              <a:rPr lang="nl-BE" sz="2400" dirty="0"/>
              <a:t> </a:t>
            </a:r>
            <a:r>
              <a:rPr lang="nl-BE" sz="2400" dirty="0" err="1"/>
              <a:t>it</a:t>
            </a:r>
            <a:r>
              <a:rPr lang="nl-BE" sz="2400" dirty="0"/>
              <a:t> is emerging as a neglected </a:t>
            </a:r>
            <a:r>
              <a:rPr lang="nl-BE" sz="2400" dirty="0" err="1"/>
              <a:t>environmental</a:t>
            </a:r>
            <a:r>
              <a:rPr lang="nl-BE" sz="2400" dirty="0"/>
              <a:t> </a:t>
            </a:r>
            <a:r>
              <a:rPr lang="nl-BE" sz="2400" dirty="0" err="1"/>
              <a:t>threat</a:t>
            </a:r>
            <a:r>
              <a:rPr lang="nl-BE" sz="2400" dirty="0"/>
              <a:t>.</a:t>
            </a:r>
          </a:p>
          <a:p>
            <a:pPr>
              <a:lnSpc>
                <a:spcPct val="150000"/>
              </a:lnSpc>
              <a:buFont typeface="Wingdings" pitchFamily="2" charset="2"/>
              <a:buChar char="§"/>
            </a:pPr>
            <a:endParaRPr lang="en-US" sz="2400" dirty="0"/>
          </a:p>
          <a:p>
            <a:pPr>
              <a:buNone/>
            </a:pPr>
            <a:endParaRPr lang="en-US" dirty="0"/>
          </a:p>
          <a:p>
            <a:pPr>
              <a:buNone/>
            </a:pPr>
            <a:endParaRPr lang="en-US" dirty="0"/>
          </a:p>
        </p:txBody>
      </p:sp>
      <p:sp>
        <p:nvSpPr>
          <p:cNvPr id="18" name="Text Placeholder 3">
            <a:extLst>
              <a:ext uri="{FF2B5EF4-FFF2-40B4-BE49-F238E27FC236}">
                <a16:creationId xmlns:a16="http://schemas.microsoft.com/office/drawing/2014/main" id="{568C07A7-61CB-D7B3-9A03-206C0A921F2C}"/>
              </a:ext>
            </a:extLst>
          </p:cNvPr>
          <p:cNvSpPr>
            <a:spLocks noGrp="1"/>
          </p:cNvSpPr>
          <p:nvPr>
            <p:ph type="body" sz="half" idx="13"/>
          </p:nvPr>
        </p:nvSpPr>
        <p:spPr>
          <a:xfrm>
            <a:off x="0" y="1"/>
            <a:ext cx="12192000" cy="1166648"/>
          </a:xfrm>
        </p:spPr>
        <p:txBody>
          <a:bodyPr>
            <a:noAutofit/>
          </a:bodyPr>
          <a:lstStyle/>
          <a:p>
            <a:r>
              <a:rPr lang="en-US" sz="4000" b="0" dirty="0"/>
              <a:t>Saleh Aljadeeah</a:t>
            </a:r>
          </a:p>
        </p:txBody>
      </p:sp>
      <p:sp>
        <p:nvSpPr>
          <p:cNvPr id="5" name="Slide Number Placeholder 4">
            <a:extLst>
              <a:ext uri="{FF2B5EF4-FFF2-40B4-BE49-F238E27FC236}">
                <a16:creationId xmlns:a16="http://schemas.microsoft.com/office/drawing/2014/main" id="{0A0CEAB1-F9C9-943D-6595-BD510F6DCBCC}"/>
              </a:ext>
            </a:extLst>
          </p:cNvPr>
          <p:cNvSpPr>
            <a:spLocks noGrp="1"/>
          </p:cNvSpPr>
          <p:nvPr>
            <p:ph type="sldNum" sz="quarter" idx="12"/>
          </p:nvPr>
        </p:nvSpPr>
        <p:spPr>
          <a:xfrm>
            <a:off x="11358000" y="6354000"/>
            <a:ext cx="792000" cy="288000"/>
          </a:xfrm>
        </p:spPr>
        <p:txBody>
          <a:bodyPr anchor="t">
            <a:normAutofit/>
          </a:bodyPr>
          <a:lstStyle/>
          <a:p>
            <a:pPr>
              <a:lnSpc>
                <a:spcPct val="90000"/>
              </a:lnSpc>
              <a:spcAft>
                <a:spcPts val="600"/>
              </a:spcAft>
            </a:pPr>
            <a:fld id="{7153FD44-153A-4857-A351-3DDDEF183C87}" type="slidenum">
              <a:rPr lang="en-US" smtClean="0"/>
              <a:pPr>
                <a:lnSpc>
                  <a:spcPct val="90000"/>
                </a:lnSpc>
                <a:spcAft>
                  <a:spcPts val="600"/>
                </a:spcAft>
              </a:pPr>
              <a:t>1</a:t>
            </a:fld>
            <a:endParaRPr lang="en-US"/>
          </a:p>
        </p:txBody>
      </p:sp>
      <p:pic>
        <p:nvPicPr>
          <p:cNvPr id="3" name="Picture 2">
            <a:extLst>
              <a:ext uri="{FF2B5EF4-FFF2-40B4-BE49-F238E27FC236}">
                <a16:creationId xmlns:a16="http://schemas.microsoft.com/office/drawing/2014/main" id="{D87C12D6-7C55-DE69-2C6D-AEA2E00B28D4}"/>
              </a:ext>
            </a:extLst>
          </p:cNvPr>
          <p:cNvPicPr>
            <a:picLocks noChangeAspect="1"/>
          </p:cNvPicPr>
          <p:nvPr/>
        </p:nvPicPr>
        <p:blipFill>
          <a:blip r:embed="rId2"/>
          <a:stretch>
            <a:fillRect/>
          </a:stretch>
        </p:blipFill>
        <p:spPr>
          <a:xfrm>
            <a:off x="10327412" y="1620442"/>
            <a:ext cx="1426588" cy="1426588"/>
          </a:xfrm>
          <a:prstGeom prst="rect">
            <a:avLst/>
          </a:prstGeom>
        </p:spPr>
      </p:pic>
      <p:sp>
        <p:nvSpPr>
          <p:cNvPr id="2" name="Footer Placeholder 12">
            <a:extLst>
              <a:ext uri="{FF2B5EF4-FFF2-40B4-BE49-F238E27FC236}">
                <a16:creationId xmlns:a16="http://schemas.microsoft.com/office/drawing/2014/main" id="{81BDE0D0-DC2C-74DD-B810-6BF4FBB9AA38}"/>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59963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a:xfrm>
            <a:off x="504454" y="642554"/>
            <a:ext cx="5077874" cy="864000"/>
          </a:xfrm>
        </p:spPr>
        <p:txBody>
          <a:bodyPr vert="horz" lIns="0" tIns="0" rIns="0" bIns="0" rtlCol="0" anchor="t" anchorCtr="0">
            <a:normAutofit fontScale="90000"/>
          </a:bodyPr>
          <a:lstStyle/>
          <a:p>
            <a:r>
              <a:rPr kumimoji="0" lang="en-US" sz="3200" b="1" i="0" u="none" strike="noStrike" kern="1200" cap="none" spc="0" normalizeH="0" baseline="0" noProof="0" dirty="0">
                <a:ln>
                  <a:noFill/>
                </a:ln>
                <a:effectLst/>
                <a:uLnTx/>
                <a:uFillTx/>
                <a:latin typeface="Calibri"/>
                <a:ea typeface="+mj-ea"/>
                <a:cs typeface="+mj-cs"/>
              </a:rPr>
              <a:t>Drivers and pathways of pharmaceutical waste into the environment</a:t>
            </a:r>
            <a:endParaRPr lang="en-US" b="1" i="0" kern="1200" baseline="0" dirty="0">
              <a:latin typeface="+mj-lt"/>
              <a:ea typeface="+mj-ea"/>
              <a:cs typeface="+mj-cs"/>
            </a:endParaRPr>
          </a:p>
        </p:txBody>
      </p:sp>
      <p:sp>
        <p:nvSpPr>
          <p:cNvPr id="4" name="TextBox 3">
            <a:extLst>
              <a:ext uri="{FF2B5EF4-FFF2-40B4-BE49-F238E27FC236}">
                <a16:creationId xmlns:a16="http://schemas.microsoft.com/office/drawing/2014/main" id="{2F03A525-D94D-25B2-EBCC-F7825017C731}"/>
              </a:ext>
            </a:extLst>
          </p:cNvPr>
          <p:cNvSpPr txBox="1"/>
          <p:nvPr/>
        </p:nvSpPr>
        <p:spPr>
          <a:xfrm>
            <a:off x="504454" y="4655976"/>
            <a:ext cx="5168400" cy="1338990"/>
          </a:xfrm>
          <a:prstGeom prst="rect">
            <a:avLst/>
          </a:prstGeom>
          <a:solidFill>
            <a:srgbClr val="115E67"/>
          </a:solidFill>
          <a:ln>
            <a:solidFill>
              <a:srgbClr val="115E67"/>
            </a:solidFill>
          </a:ln>
        </p:spPr>
        <p:txBody>
          <a:bodyPr vert="horz" lIns="0" tIns="0" rIns="0" bIns="0" rtlCol="0">
            <a:normAutofit/>
          </a:bodyPr>
          <a:lstStyle/>
          <a:p>
            <a:pPr marL="0" marR="0" lvl="0" indent="0" algn="l" defTabSz="914400" rtl="0" eaLnBrk="1" fontAlgn="auto" latinLnBrk="0" hangingPunct="1">
              <a:lnSpc>
                <a:spcPct val="90000"/>
              </a:lnSpc>
              <a:spcBef>
                <a:spcPts val="0"/>
              </a:spcBef>
              <a:spcAft>
                <a:spcPts val="600"/>
              </a:spcAft>
              <a:buClrTx/>
              <a:buSzPct val="90000"/>
              <a:buFontTx/>
              <a:buNone/>
              <a:tabLst/>
              <a:defRPr/>
            </a:pPr>
            <a:r>
              <a:rPr kumimoji="0" lang="en-US" sz="2400" b="0" i="0" u="none" strike="noStrike" kern="1200" cap="none" spc="0" normalizeH="0" baseline="0" noProof="0" dirty="0">
                <a:ln>
                  <a:noFill/>
                </a:ln>
                <a:solidFill>
                  <a:prstClr val="white"/>
                </a:solidFill>
                <a:effectLst/>
                <a:uLnTx/>
                <a:uFillTx/>
                <a:latin typeface="Calibri Light"/>
                <a:ea typeface="+mn-ea"/>
                <a:cs typeface="+mn-cs"/>
              </a:rPr>
              <a:t>Global overview of disposal practices used by general public for unused/unwanted or expired medicines from households (</a:t>
            </a:r>
            <a:r>
              <a:rPr kumimoji="0" lang="en-US" sz="2400" b="1" i="0" u="none" strike="noStrike" kern="1200" cap="none" spc="0" normalizeH="0" baseline="0" noProof="0" dirty="0" err="1">
                <a:ln>
                  <a:noFill/>
                </a:ln>
                <a:solidFill>
                  <a:prstClr val="white"/>
                </a:solidFill>
                <a:effectLst/>
                <a:uLnTx/>
                <a:uFillTx/>
                <a:latin typeface="Calibri Light"/>
                <a:ea typeface="+mn-ea"/>
                <a:cs typeface="+mn-cs"/>
              </a:rPr>
              <a:t>Paut</a:t>
            </a:r>
            <a:r>
              <a:rPr kumimoji="0" lang="en-US" sz="2400" b="1" i="0" u="none" strike="noStrike" kern="1200" cap="none" spc="0" normalizeH="0" baseline="0" noProof="0" dirty="0">
                <a:ln>
                  <a:noFill/>
                </a:ln>
                <a:solidFill>
                  <a:prstClr val="white"/>
                </a:solidFill>
                <a:effectLst/>
                <a:uLnTx/>
                <a:uFillTx/>
                <a:latin typeface="Calibri Light"/>
                <a:ea typeface="+mn-ea"/>
                <a:cs typeface="+mn-cs"/>
              </a:rPr>
              <a:t> </a:t>
            </a:r>
            <a:r>
              <a:rPr kumimoji="0" lang="en-US" sz="2400" b="1" i="0" u="none" strike="noStrike" kern="1200" cap="none" spc="0" normalizeH="0" baseline="0" noProof="0" dirty="0" err="1">
                <a:ln>
                  <a:noFill/>
                </a:ln>
                <a:solidFill>
                  <a:prstClr val="white"/>
                </a:solidFill>
                <a:effectLst/>
                <a:uLnTx/>
                <a:uFillTx/>
                <a:latin typeface="Calibri Light"/>
                <a:ea typeface="+mn-ea"/>
                <a:cs typeface="+mn-cs"/>
              </a:rPr>
              <a:t>Kusturica</a:t>
            </a:r>
            <a:r>
              <a:rPr kumimoji="0" lang="en-US" sz="2400" b="1" i="0" u="none" strike="noStrike" kern="1200" cap="none" spc="0" normalizeH="0" baseline="0" noProof="0" dirty="0">
                <a:ln>
                  <a:noFill/>
                </a:ln>
                <a:solidFill>
                  <a:prstClr val="white"/>
                </a:solidFill>
                <a:effectLst/>
                <a:uLnTx/>
                <a:uFillTx/>
                <a:latin typeface="Calibri Light"/>
                <a:ea typeface="+mn-ea"/>
                <a:cs typeface="+mn-cs"/>
              </a:rPr>
              <a:t> M, Tomas A et al., 2017</a:t>
            </a:r>
            <a:r>
              <a:rPr kumimoji="0" lang="en-US" sz="2400" b="0" i="0" u="none" strike="noStrike" kern="1200" cap="none" spc="0" normalizeH="0" baseline="0" noProof="0" dirty="0">
                <a:ln>
                  <a:noFill/>
                </a:ln>
                <a:solidFill>
                  <a:prstClr val="white"/>
                </a:solidFill>
                <a:effectLst/>
                <a:uLnTx/>
                <a:uFillTx/>
                <a:latin typeface="Calibri Light"/>
                <a:ea typeface="+mn-ea"/>
                <a:cs typeface="+mn-cs"/>
              </a:rPr>
              <a:t>).</a:t>
            </a:r>
          </a:p>
        </p:txBody>
      </p:sp>
      <p:pic>
        <p:nvPicPr>
          <p:cNvPr id="2" name="Content Placeholder 1">
            <a:extLst>
              <a:ext uri="{FF2B5EF4-FFF2-40B4-BE49-F238E27FC236}">
                <a16:creationId xmlns:a16="http://schemas.microsoft.com/office/drawing/2014/main" id="{5A447280-8EFB-BAE4-2E43-AAC05670E2CF}"/>
              </a:ext>
            </a:extLst>
          </p:cNvPr>
          <p:cNvPicPr>
            <a:picLocks noGrp="1" noChangeAspect="1"/>
          </p:cNvPicPr>
          <p:nvPr>
            <p:ph sz="half" idx="2"/>
          </p:nvPr>
        </p:nvPicPr>
        <p:blipFill>
          <a:blip r:embed="rId2"/>
          <a:stretch>
            <a:fillRect/>
          </a:stretch>
        </p:blipFill>
        <p:spPr>
          <a:xfrm>
            <a:off x="6519148" y="21246"/>
            <a:ext cx="5168399" cy="6152855"/>
          </a:xfrm>
          <a:prstGeom prst="rect">
            <a:avLst/>
          </a:prstGeom>
          <a:noFill/>
        </p:spPr>
      </p:pic>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a:xfrm>
            <a:off x="11358000" y="6354000"/>
            <a:ext cx="792000" cy="288000"/>
          </a:xfrm>
        </p:spPr>
        <p:txBody>
          <a:bodyPr vert="horz" lIns="0" tIns="0" rIns="0" bIns="0" rtlCol="0" anchor="t" anchorCtr="0">
            <a:normAutofit/>
          </a:bodyPr>
          <a:lstStyle/>
          <a:p>
            <a:pPr marL="144000" marR="0" lvl="0" indent="-144000" algn="l" defTabSz="914400" rtl="0" eaLnBrk="1" fontAlgn="auto" latinLnBrk="0" hangingPunct="1">
              <a:lnSpc>
                <a:spcPct val="90000"/>
              </a:lnSpc>
              <a:spcBef>
                <a:spcPts val="0"/>
              </a:spcBef>
              <a:spcAft>
                <a:spcPts val="60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90000"/>
                </a:lnSpc>
                <a:spcBef>
                  <a:spcPts val="0"/>
                </a:spcBef>
                <a:spcAft>
                  <a:spcPts val="600"/>
                </a:spcAft>
                <a:buClr>
                  <a:prstClr val="white"/>
                </a:buClr>
                <a:buSzTx/>
                <a:buFont typeface="Calibri" panose="020F0502020204030204" pitchFamily="34" charset="0"/>
                <a:buChar char="│"/>
                <a:tabLst/>
                <a:defRPr/>
              </a:pPr>
              <a:t>10</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 name="Footer Placeholder 12">
            <a:extLst>
              <a:ext uri="{FF2B5EF4-FFF2-40B4-BE49-F238E27FC236}">
                <a16:creationId xmlns:a16="http://schemas.microsoft.com/office/drawing/2014/main" id="{345A22AF-1D12-BCB2-417C-894975835480}"/>
              </a:ext>
            </a:extLst>
          </p:cNvPr>
          <p:cNvSpPr>
            <a:spLocks noGrp="1"/>
          </p:cNvSpPr>
          <p:nvPr>
            <p:ph type="ftr" sz="quarter" idx="11"/>
          </p:nvPr>
        </p:nvSpPr>
        <p:spPr>
          <a:xfrm>
            <a:off x="3348038" y="6354763"/>
            <a:ext cx="7920037" cy="287337"/>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43008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a:xfrm>
            <a:off x="594219" y="603889"/>
            <a:ext cx="5220750" cy="864000"/>
          </a:xfrm>
        </p:spPr>
        <p:txBody>
          <a:bodyPr>
            <a:normAutofit fontScale="90000"/>
          </a:bodyPr>
          <a:lstStyle/>
          <a:p>
            <a:r>
              <a:rPr kumimoji="0" lang="en-US" sz="3200" b="1" i="0" u="none" strike="noStrike" kern="1200" cap="none" spc="0" normalizeH="0" baseline="0" noProof="0" dirty="0">
                <a:ln>
                  <a:noFill/>
                </a:ln>
                <a:effectLst/>
                <a:uLnTx/>
                <a:uFillTx/>
                <a:latin typeface="Calibri"/>
                <a:ea typeface="+mj-ea"/>
                <a:cs typeface="+mj-cs"/>
              </a:rPr>
              <a:t>Drivers and pathways of pharmaceutical waste into the environment</a:t>
            </a:r>
            <a:endParaRPr lang="nl-BE" dirty="0"/>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p:txBody>
          <a:bodyPr/>
          <a:lstStyle/>
          <a:p>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t>11</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87674C61-BBC1-FABE-B1D8-9FCA46B55214}"/>
              </a:ext>
            </a:extLst>
          </p:cNvPr>
          <p:cNvSpPr txBox="1"/>
          <p:nvPr/>
        </p:nvSpPr>
        <p:spPr>
          <a:xfrm>
            <a:off x="594219" y="5200113"/>
            <a:ext cx="5220750" cy="736355"/>
          </a:xfrm>
          <a:prstGeom prst="rect">
            <a:avLst/>
          </a:prstGeom>
          <a:solidFill>
            <a:srgbClr val="115E67"/>
          </a:solidFill>
          <a:ln>
            <a:solidFill>
              <a:srgbClr val="115E67"/>
            </a:solidFill>
          </a:ln>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Pharmaceutical Residues in Freshwater. OECD (2019)</a:t>
            </a:r>
            <a:endParaRPr kumimoji="0" lang="nl-BE" sz="20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Pharmaceutical Residues in Freshwater">
            <a:extLst>
              <a:ext uri="{FF2B5EF4-FFF2-40B4-BE49-F238E27FC236}">
                <a16:creationId xmlns:a16="http://schemas.microsoft.com/office/drawing/2014/main" id="{1B384B74-0D82-CB27-6BA0-8B11039A18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6490" y="112013"/>
            <a:ext cx="5945354" cy="594535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2">
            <a:extLst>
              <a:ext uri="{FF2B5EF4-FFF2-40B4-BE49-F238E27FC236}">
                <a16:creationId xmlns:a16="http://schemas.microsoft.com/office/drawing/2014/main" id="{D6CBF009-24C2-1231-DF94-11FBE2D7C0A9}"/>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4342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p:txBody>
          <a:bodyPr>
            <a:normAutofit fontScale="90000"/>
          </a:bodyPr>
          <a:lstStyle/>
          <a:p>
            <a:r>
              <a:rPr kumimoji="0" lang="en-US" sz="3200" b="1" i="0" u="none" strike="noStrike" kern="1200" cap="none" spc="0" normalizeH="0" baseline="0" noProof="0" dirty="0">
                <a:ln>
                  <a:noFill/>
                </a:ln>
                <a:effectLst/>
                <a:uLnTx/>
                <a:uFillTx/>
                <a:latin typeface="Calibri"/>
                <a:ea typeface="+mj-ea"/>
                <a:cs typeface="+mj-cs"/>
              </a:rPr>
              <a:t>Drivers and pathways of pharmaceutical waste into the environment</a:t>
            </a:r>
            <a:endParaRPr lang="nl-BE" dirty="0"/>
          </a:p>
        </p:txBody>
      </p:sp>
      <p:sp>
        <p:nvSpPr>
          <p:cNvPr id="12" name="Content Placeholder 11">
            <a:extLst>
              <a:ext uri="{FF2B5EF4-FFF2-40B4-BE49-F238E27FC236}">
                <a16:creationId xmlns:a16="http://schemas.microsoft.com/office/drawing/2014/main" id="{13EF4709-0242-362A-8A8F-04BDAF328086}"/>
              </a:ext>
            </a:extLst>
          </p:cNvPr>
          <p:cNvSpPr>
            <a:spLocks noGrp="1"/>
          </p:cNvSpPr>
          <p:nvPr>
            <p:ph idx="1"/>
          </p:nvPr>
        </p:nvSpPr>
        <p:spPr>
          <a:xfrm>
            <a:off x="792000" y="1464906"/>
            <a:ext cx="10620000" cy="4475094"/>
          </a:xfrm>
        </p:spPr>
        <p:txBody>
          <a:bodyPr>
            <a:normAutofit/>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An excess of waste is triggered by poor stock management and irrational use. </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Pharmaceutical waste requires specific, safe processing, but inadequate disposal is common.</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Many resource-limited countries lack (adequate) regulation on safe disposal, and/or the infrastructure to conduct it correctly, e.g. semi-industrial incinerators.</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During conflicts and natural disasters, challenges are aggravated by poor donation practices: unsolicited pharmaceuticals with past or near expiry dates, or not usable for other reasons, reach countries that cannot use them nor implement safe elimination.</a:t>
            </a:r>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p:txBody>
          <a:bodyPr/>
          <a:lstStyle/>
          <a:p>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t>12</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Footer Placeholder 12">
            <a:extLst>
              <a:ext uri="{FF2B5EF4-FFF2-40B4-BE49-F238E27FC236}">
                <a16:creationId xmlns:a16="http://schemas.microsoft.com/office/drawing/2014/main" id="{4BB1EB35-64B6-DE3A-3D41-910F04A3678C}"/>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2054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p:txBody>
          <a:bodyPr>
            <a:normAutofit fontScale="90000"/>
          </a:bodyPr>
          <a:lstStyle/>
          <a:p>
            <a:r>
              <a:rPr kumimoji="0" lang="en-US" sz="3200" b="1" i="0" u="none" strike="noStrike" kern="1200" cap="none" spc="0" normalizeH="0" baseline="0" noProof="0" dirty="0">
                <a:ln>
                  <a:noFill/>
                </a:ln>
                <a:effectLst/>
                <a:uLnTx/>
                <a:uFillTx/>
                <a:latin typeface="Calibri"/>
                <a:ea typeface="+mj-ea"/>
                <a:cs typeface="+mj-cs"/>
              </a:rPr>
              <a:t>Drivers and pathways of pharmaceutical waste into the environment</a:t>
            </a:r>
            <a:endParaRPr lang="nl-BE" dirty="0"/>
          </a:p>
        </p:txBody>
      </p:sp>
      <p:sp>
        <p:nvSpPr>
          <p:cNvPr id="12" name="Content Placeholder 11">
            <a:extLst>
              <a:ext uri="{FF2B5EF4-FFF2-40B4-BE49-F238E27FC236}">
                <a16:creationId xmlns:a16="http://schemas.microsoft.com/office/drawing/2014/main" id="{13EF4709-0242-362A-8A8F-04BDAF328086}"/>
              </a:ext>
            </a:extLst>
          </p:cNvPr>
          <p:cNvSpPr>
            <a:spLocks noGrp="1"/>
          </p:cNvSpPr>
          <p:nvPr>
            <p:ph sz="half" idx="1"/>
          </p:nvPr>
        </p:nvSpPr>
        <p:spPr/>
        <p:txBody>
          <a:bodyPr>
            <a:normAutofit/>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During conflicts and natural disasters, challenges are aggravated by poor donation practices: </a:t>
            </a:r>
          </a:p>
          <a:p>
            <a:pPr marL="270000" lvl="1" indent="0">
              <a:buNone/>
            </a:pPr>
            <a:r>
              <a:rPr lang="en-US" sz="2800" dirty="0">
                <a:latin typeface="Calibri" panose="020F0502020204030204" pitchFamily="34" charset="0"/>
                <a:cs typeface="Calibri" panose="020F0502020204030204" pitchFamily="34" charset="0"/>
              </a:rPr>
              <a:t>unsolicited pharmaceuticals with past or near expiry dates, or not usable for other reasons, reach countries that cannot use them nor implement safe elimination.</a:t>
            </a:r>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p:txBody>
          <a:bodyPr/>
          <a:lstStyle/>
          <a:p>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t>13</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aphicFrame>
        <p:nvGraphicFramePr>
          <p:cNvPr id="3" name="Object 7">
            <a:extLst>
              <a:ext uri="{FF2B5EF4-FFF2-40B4-BE49-F238E27FC236}">
                <a16:creationId xmlns:a16="http://schemas.microsoft.com/office/drawing/2014/main" id="{1D9F08C9-5115-CAFF-2A80-363C4B3BEAB1}"/>
              </a:ext>
            </a:extLst>
          </p:cNvPr>
          <p:cNvGraphicFramePr>
            <a:graphicFrameLocks noChangeAspect="1"/>
          </p:cNvGraphicFramePr>
          <p:nvPr/>
        </p:nvGraphicFramePr>
        <p:xfrm>
          <a:off x="6478256" y="1836000"/>
          <a:ext cx="4570951" cy="3635983"/>
        </p:xfrm>
        <a:graphic>
          <a:graphicData uri="http://schemas.openxmlformats.org/presentationml/2006/ole">
            <mc:AlternateContent xmlns:mc="http://schemas.openxmlformats.org/markup-compatibility/2006">
              <mc:Choice xmlns:v="urn:schemas-microsoft-com:vml" Requires="v">
                <p:oleObj name="Photo Editor Photo" r:id="rId2" imgW="3914286" imgH="2572109" progId="MSPhotoEd.3">
                  <p:embed/>
                </p:oleObj>
              </mc:Choice>
              <mc:Fallback>
                <p:oleObj name="Photo Editor Photo" r:id="rId2" imgW="3914286" imgH="2572109" progId="MSPhotoEd.3">
                  <p:embed/>
                  <p:pic>
                    <p:nvPicPr>
                      <p:cNvPr id="3" name="Object 7">
                        <a:extLst>
                          <a:ext uri="{FF2B5EF4-FFF2-40B4-BE49-F238E27FC236}">
                            <a16:creationId xmlns:a16="http://schemas.microsoft.com/office/drawing/2014/main" id="{1D9F08C9-5115-CAFF-2A80-363C4B3BE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256" y="1836000"/>
                        <a:ext cx="4570951" cy="3635983"/>
                      </a:xfrm>
                      <a:prstGeom prst="rect">
                        <a:avLst/>
                      </a:prstGeom>
                      <a:noFill/>
                      <a:ln>
                        <a:noFill/>
                      </a:ln>
                      <a:effectLst/>
                    </p:spPr>
                  </p:pic>
                </p:oleObj>
              </mc:Fallback>
            </mc:AlternateContent>
          </a:graphicData>
        </a:graphic>
      </p:graphicFrame>
      <p:sp>
        <p:nvSpPr>
          <p:cNvPr id="5" name="TextBox 4">
            <a:extLst>
              <a:ext uri="{FF2B5EF4-FFF2-40B4-BE49-F238E27FC236}">
                <a16:creationId xmlns:a16="http://schemas.microsoft.com/office/drawing/2014/main" id="{BF2D586D-AE64-53A4-C3C6-FF8B0E29A886}"/>
              </a:ext>
            </a:extLst>
          </p:cNvPr>
          <p:cNvSpPr txBox="1"/>
          <p:nvPr/>
        </p:nvSpPr>
        <p:spPr>
          <a:xfrm>
            <a:off x="7932239" y="5593002"/>
            <a:ext cx="19862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b="0" i="0" u="none" strike="noStrike" kern="1200" cap="none" spc="0" normalizeH="0" baseline="0" noProof="0" dirty="0">
                <a:ln>
                  <a:noFill/>
                </a:ln>
                <a:solidFill>
                  <a:prstClr val="black"/>
                </a:solidFill>
                <a:effectLst/>
                <a:uLnTx/>
                <a:uFillTx/>
                <a:latin typeface="Calibri" panose="020F0502020204030204"/>
                <a:ea typeface="+mn-ea"/>
                <a:cs typeface="+mn-cs"/>
              </a:rPr>
              <a:t>Source: MSF-OCB</a:t>
            </a:r>
          </a:p>
        </p:txBody>
      </p:sp>
      <p:sp>
        <p:nvSpPr>
          <p:cNvPr id="2" name="Footer Placeholder 12">
            <a:extLst>
              <a:ext uri="{FF2B5EF4-FFF2-40B4-BE49-F238E27FC236}">
                <a16:creationId xmlns:a16="http://schemas.microsoft.com/office/drawing/2014/main" id="{0AACA9BC-2220-4C41-7C4F-81D807A906BB}"/>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581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115E67"/>
                </a:solidFill>
                <a:effectLst/>
                <a:uLnTx/>
                <a:uFillTx/>
                <a:latin typeface="Calibri"/>
                <a:ea typeface="+mj-ea"/>
                <a:cs typeface="+mj-cs"/>
              </a:rPr>
              <a:t>The way forward</a:t>
            </a:r>
            <a:endParaRPr lang="nl-BE" dirty="0"/>
          </a:p>
        </p:txBody>
      </p:sp>
      <p:sp>
        <p:nvSpPr>
          <p:cNvPr id="12" name="Content Placeholder 11">
            <a:extLst>
              <a:ext uri="{FF2B5EF4-FFF2-40B4-BE49-F238E27FC236}">
                <a16:creationId xmlns:a16="http://schemas.microsoft.com/office/drawing/2014/main" id="{13EF4709-0242-362A-8A8F-04BDAF328086}"/>
              </a:ext>
            </a:extLst>
          </p:cNvPr>
          <p:cNvSpPr>
            <a:spLocks noGrp="1"/>
          </p:cNvSpPr>
          <p:nvPr>
            <p:ph idx="1"/>
          </p:nvPr>
        </p:nvSpPr>
        <p:spPr>
          <a:xfrm>
            <a:off x="792000" y="1315616"/>
            <a:ext cx="10620000" cy="4624384"/>
          </a:xfrm>
        </p:spPr>
        <p:txBody>
          <a:bodyPr>
            <a:normAutofit fontScale="40000" lnSpcReduction="20000"/>
          </a:bodyPr>
          <a:lstStyle/>
          <a:p>
            <a:pPr>
              <a:lnSpc>
                <a:spcPct val="107000"/>
              </a:lnSpc>
              <a:spcAft>
                <a:spcPts val="800"/>
              </a:spcAft>
              <a:buFont typeface="Arial" panose="020B0604020202020204" pitchFamily="34" charset="0"/>
              <a:buChar char="•"/>
            </a:pPr>
            <a:r>
              <a:rPr lang="en-US" sz="6000" kern="100" dirty="0">
                <a:effectLst/>
                <a:latin typeface="Calibri" panose="020F0502020204030204" pitchFamily="34" charset="0"/>
                <a:ea typeface="Calibri" panose="020F0502020204030204" pitchFamily="34" charset="0"/>
                <a:cs typeface="Times New Roman" panose="02020603050405020304" pitchFamily="18" charset="0"/>
              </a:rPr>
              <a:t>Comply with the UN Environment </a:t>
            </a:r>
            <a:r>
              <a:rPr lang="en-US" sz="6000" kern="1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6000" kern="100" dirty="0">
                <a:effectLst/>
                <a:latin typeface="Calibri" panose="020F0502020204030204" pitchFamily="34" charset="0"/>
                <a:ea typeface="Calibri" panose="020F0502020204030204" pitchFamily="34" charset="0"/>
                <a:cs typeface="Times New Roman" panose="02020603050405020304" pitchFamily="18" charset="0"/>
              </a:rPr>
              <a:t> Strategic Approach to International Chemical Management (SAICM) (2015): </a:t>
            </a:r>
            <a:r>
              <a:rPr lang="en-US" sz="6000"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https://www.unep.org/explore-topics/chemicals-waste/what-we-do/emerging-issues/environmentally-persistent-pharmaceutical</a:t>
            </a:r>
            <a:endParaRPr lang="en-US" sz="60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Arial" panose="020B0604020202020204" pitchFamily="34" charset="0"/>
              <a:buChar char="•"/>
            </a:pPr>
            <a:r>
              <a:rPr lang="en-US" sz="6000" kern="100" dirty="0">
                <a:effectLst/>
                <a:latin typeface="Calibri" panose="020F0502020204030204" pitchFamily="34" charset="0"/>
                <a:ea typeface="Calibri" panose="020F0502020204030204" pitchFamily="34" charset="0"/>
                <a:cs typeface="Times New Roman" panose="02020603050405020304" pitchFamily="18" charset="0"/>
              </a:rPr>
              <a:t>A policy on Environmentally Persistent Pharmaceutical Pollutants (EPPPs) which urges to address the problem and protect human and environmental health globally.</a:t>
            </a:r>
          </a:p>
          <a:p>
            <a:pPr lvl="1">
              <a:lnSpc>
                <a:spcPct val="107000"/>
              </a:lnSpc>
              <a:spcAft>
                <a:spcPts val="800"/>
              </a:spcAft>
              <a:buFont typeface="Arial" panose="020B0604020202020204" pitchFamily="34" charset="0"/>
              <a:buChar char="•"/>
            </a:pPr>
            <a:r>
              <a:rPr lang="en-US" sz="6000" kern="100" dirty="0">
                <a:effectLst/>
                <a:latin typeface="Calibri" panose="020F0502020204030204" pitchFamily="34" charset="0"/>
                <a:ea typeface="Calibri" panose="020F0502020204030204" pitchFamily="34" charset="0"/>
                <a:cs typeface="Times New Roman" panose="02020603050405020304" pitchFamily="18" charset="0"/>
              </a:rPr>
              <a:t>Implement adequate stock management &amp; (rational) prescription and use of medicines. </a:t>
            </a:r>
          </a:p>
          <a:p>
            <a:pPr lvl="1">
              <a:lnSpc>
                <a:spcPct val="107000"/>
              </a:lnSpc>
              <a:spcAft>
                <a:spcPts val="800"/>
              </a:spcAft>
              <a:buFont typeface="Arial" panose="020B0604020202020204" pitchFamily="34" charset="0"/>
              <a:buChar char="•"/>
            </a:pPr>
            <a:r>
              <a:rPr lang="en-US" sz="6000" kern="100" dirty="0">
                <a:effectLst/>
                <a:latin typeface="Calibri" panose="020F0502020204030204" pitchFamily="34" charset="0"/>
                <a:ea typeface="Calibri" panose="020F0502020204030204" pitchFamily="34" charset="0"/>
                <a:cs typeface="Times New Roman" panose="02020603050405020304" pitchFamily="18" charset="0"/>
              </a:rPr>
              <a:t>Every unnecessary or inappropriate prescription/use, as well as overstocking, creates the pre-requisite for pharmaceutical waste.</a:t>
            </a:r>
          </a:p>
          <a:p>
            <a:pPr lvl="1">
              <a:lnSpc>
                <a:spcPct val="107000"/>
              </a:lnSpc>
              <a:spcAft>
                <a:spcPts val="800"/>
              </a:spcAft>
              <a:buFont typeface="Arial" panose="020B0604020202020204" pitchFamily="34" charset="0"/>
              <a:buChar char="•"/>
            </a:pPr>
            <a:r>
              <a:rPr lang="en-US" sz="6000" kern="100" dirty="0">
                <a:latin typeface="Calibri" panose="020F0502020204030204" pitchFamily="34" charset="0"/>
                <a:ea typeface="Calibri" panose="020F0502020204030204" pitchFamily="34" charset="0"/>
                <a:cs typeface="Times New Roman" panose="02020603050405020304" pitchFamily="18" charset="0"/>
              </a:rPr>
              <a:t>Design and implement r</a:t>
            </a:r>
            <a:r>
              <a:rPr lang="en-US" sz="6000" kern="100" dirty="0">
                <a:effectLst/>
                <a:latin typeface="Calibri" panose="020F0502020204030204" pitchFamily="34" charset="0"/>
                <a:ea typeface="Calibri" panose="020F0502020204030204" pitchFamily="34" charset="0"/>
                <a:cs typeface="Times New Roman" panose="02020603050405020304" pitchFamily="18" charset="0"/>
              </a:rPr>
              <a:t>egulation on safe disposal, including the availability of the infrastructure needed to conduct it correctly.</a:t>
            </a:r>
            <a:endParaRPr lang="nl-BE" sz="2400" dirty="0"/>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p:txBody>
          <a:bodyPr/>
          <a:lstStyle/>
          <a:p>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t>14</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Footer Placeholder 12">
            <a:extLst>
              <a:ext uri="{FF2B5EF4-FFF2-40B4-BE49-F238E27FC236}">
                <a16:creationId xmlns:a16="http://schemas.microsoft.com/office/drawing/2014/main" id="{A79C33ED-B067-0826-9184-96B7FEF908FC}"/>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9976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a:xfrm>
            <a:off x="792000" y="738000"/>
            <a:ext cx="10620000" cy="864000"/>
          </a:xfrm>
        </p:spPr>
        <p:txBody>
          <a:bodyPr anchor="t">
            <a:normAutofit/>
          </a:bodyPr>
          <a:lstStyle/>
          <a:p>
            <a:r>
              <a:rPr kumimoji="0" lang="en-US" b="1" i="0" u="none" strike="noStrike" kern="1200" cap="none" spc="0" normalizeH="0" baseline="0" noProof="0" dirty="0">
                <a:ln>
                  <a:noFill/>
                </a:ln>
                <a:effectLst/>
                <a:uLnTx/>
                <a:uFillTx/>
              </a:rPr>
              <a:t>The way forward</a:t>
            </a:r>
            <a:endParaRPr lang="nl-BE" dirty="0"/>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a:xfrm>
            <a:off x="11358000" y="6354000"/>
            <a:ext cx="792000" cy="288000"/>
          </a:xfrm>
        </p:spPr>
        <p:txBody>
          <a:bodyPr anchor="t">
            <a:normAutofit/>
          </a:bodyPr>
          <a:lstStyle/>
          <a:p>
            <a:pPr marL="144000" marR="0" lvl="0" indent="-144000" algn="l" defTabSz="914400" rtl="0" eaLnBrk="1" fontAlgn="auto" latinLnBrk="0" hangingPunct="1">
              <a:lnSpc>
                <a:spcPct val="90000"/>
              </a:lnSpc>
              <a:spcBef>
                <a:spcPts val="0"/>
              </a:spcBef>
              <a:spcAft>
                <a:spcPts val="60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90000"/>
                </a:lnSpc>
                <a:spcBef>
                  <a:spcPts val="0"/>
                </a:spcBef>
                <a:spcAft>
                  <a:spcPts val="600"/>
                </a:spcAft>
                <a:buClr>
                  <a:prstClr val="white"/>
                </a:buClr>
                <a:buSzTx/>
                <a:buFont typeface="Calibri" panose="020F0502020204030204" pitchFamily="34" charset="0"/>
                <a:buChar char="│"/>
                <a:tabLst/>
                <a:defRPr/>
              </a:pPr>
              <a:t>15</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nvGrpSpPr>
          <p:cNvPr id="9" name="Group 8">
            <a:extLst>
              <a:ext uri="{FF2B5EF4-FFF2-40B4-BE49-F238E27FC236}">
                <a16:creationId xmlns:a16="http://schemas.microsoft.com/office/drawing/2014/main" id="{3EF681CF-ACE0-5301-7013-72D7D0665F95}"/>
              </a:ext>
            </a:extLst>
          </p:cNvPr>
          <p:cNvGrpSpPr/>
          <p:nvPr/>
        </p:nvGrpSpPr>
        <p:grpSpPr>
          <a:xfrm>
            <a:off x="3816221" y="1226094"/>
            <a:ext cx="8102652" cy="4178643"/>
            <a:chOff x="6730738" y="2666293"/>
            <a:chExt cx="5007508" cy="2162230"/>
          </a:xfrm>
        </p:grpSpPr>
        <p:sp>
          <p:nvSpPr>
            <p:cNvPr id="10" name="Oval 9">
              <a:extLst>
                <a:ext uri="{FF2B5EF4-FFF2-40B4-BE49-F238E27FC236}">
                  <a16:creationId xmlns:a16="http://schemas.microsoft.com/office/drawing/2014/main" id="{FBAD1A37-703D-313B-41A6-16CCE9365537}"/>
                </a:ext>
              </a:extLst>
            </p:cNvPr>
            <p:cNvSpPr/>
            <p:nvPr/>
          </p:nvSpPr>
          <p:spPr>
            <a:xfrm>
              <a:off x="8058864" y="3133256"/>
              <a:ext cx="2185383" cy="1243408"/>
            </a:xfrm>
            <a:prstGeom prst="ellipse">
              <a:avLst/>
            </a:prstGeom>
            <a:solidFill>
              <a:schemeClr val="accent1">
                <a:alpha val="252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5B67"/>
                  </a:solidFill>
                  <a:effectLst/>
                  <a:uLnTx/>
                  <a:uFillTx/>
                  <a:latin typeface="Calibri Light"/>
                  <a:ea typeface="+mn-ea"/>
                  <a:cs typeface="+mn-cs"/>
                </a:rPr>
                <a:t>access</a:t>
              </a:r>
              <a:endParaRPr kumimoji="0" lang="nl-BE" sz="3600" b="1" i="0" u="none" strike="noStrike" kern="1200" cap="none" spc="0" normalizeH="0" baseline="0" noProof="0" dirty="0">
                <a:ln>
                  <a:noFill/>
                </a:ln>
                <a:solidFill>
                  <a:srgbClr val="005B67"/>
                </a:solidFill>
                <a:effectLst/>
                <a:uLnTx/>
                <a:uFillTx/>
                <a:latin typeface="Calibri Light"/>
                <a:ea typeface="+mn-ea"/>
                <a:cs typeface="+mn-cs"/>
              </a:endParaRPr>
            </a:p>
          </p:txBody>
        </p:sp>
        <p:sp>
          <p:nvSpPr>
            <p:cNvPr id="13" name="Rectangle 12">
              <a:extLst>
                <a:ext uri="{FF2B5EF4-FFF2-40B4-BE49-F238E27FC236}">
                  <a16:creationId xmlns:a16="http://schemas.microsoft.com/office/drawing/2014/main" id="{F7C966DC-86CE-77D9-9C44-E732EE3A306D}"/>
                </a:ext>
              </a:extLst>
            </p:cNvPr>
            <p:cNvSpPr/>
            <p:nvPr/>
          </p:nvSpPr>
          <p:spPr>
            <a:xfrm>
              <a:off x="6730738" y="3458935"/>
              <a:ext cx="1471428" cy="587997"/>
            </a:xfrm>
            <a:prstGeom prst="rect">
              <a:avLst/>
            </a:prstGeom>
            <a:solidFill>
              <a:srgbClr val="198B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Quality</a:t>
              </a:r>
              <a:endParaRPr kumimoji="0" lang="nl-BE" sz="1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5" name="Rectangle 14">
              <a:extLst>
                <a:ext uri="{FF2B5EF4-FFF2-40B4-BE49-F238E27FC236}">
                  <a16:creationId xmlns:a16="http://schemas.microsoft.com/office/drawing/2014/main" id="{D15B9C6D-1F4B-49EA-EE33-32A53D5845A2}"/>
                </a:ext>
              </a:extLst>
            </p:cNvPr>
            <p:cNvSpPr/>
            <p:nvPr/>
          </p:nvSpPr>
          <p:spPr>
            <a:xfrm>
              <a:off x="7395498" y="4240526"/>
              <a:ext cx="1613337" cy="587997"/>
            </a:xfrm>
            <a:prstGeom prst="rect">
              <a:avLst/>
            </a:prstGeom>
            <a:solidFill>
              <a:srgbClr val="1987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Appropriate use</a:t>
              </a:r>
              <a:endParaRPr kumimoji="0" lang="nl-BE" sz="1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6" name="Rectangle 15">
              <a:extLst>
                <a:ext uri="{FF2B5EF4-FFF2-40B4-BE49-F238E27FC236}">
                  <a16:creationId xmlns:a16="http://schemas.microsoft.com/office/drawing/2014/main" id="{94297AB2-AF71-13A1-EB93-EBFAE79554A4}"/>
                </a:ext>
              </a:extLst>
            </p:cNvPr>
            <p:cNvSpPr/>
            <p:nvPr/>
          </p:nvSpPr>
          <p:spPr>
            <a:xfrm>
              <a:off x="7395498" y="2666295"/>
              <a:ext cx="1613337" cy="587998"/>
            </a:xfrm>
            <a:prstGeom prst="rect">
              <a:avLst/>
            </a:prstGeom>
            <a:solidFill>
              <a:srgbClr val="198B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Affordability</a:t>
              </a:r>
              <a:endParaRPr kumimoji="0" lang="nl-BE" sz="1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7" name="Rectangle 16">
              <a:extLst>
                <a:ext uri="{FF2B5EF4-FFF2-40B4-BE49-F238E27FC236}">
                  <a16:creationId xmlns:a16="http://schemas.microsoft.com/office/drawing/2014/main" id="{FAB36123-BF1D-E29F-C478-935FC18A48C9}"/>
                </a:ext>
              </a:extLst>
            </p:cNvPr>
            <p:cNvSpPr/>
            <p:nvPr/>
          </p:nvSpPr>
          <p:spPr>
            <a:xfrm>
              <a:off x="9318241" y="2666293"/>
              <a:ext cx="1613337" cy="587999"/>
            </a:xfrm>
            <a:prstGeom prst="rect">
              <a:avLst/>
            </a:prstGeom>
            <a:solidFill>
              <a:srgbClr val="198B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Availability</a:t>
              </a:r>
              <a:endParaRPr kumimoji="0" lang="nl-BE" sz="1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8" name="Rectangle 17">
              <a:extLst>
                <a:ext uri="{FF2B5EF4-FFF2-40B4-BE49-F238E27FC236}">
                  <a16:creationId xmlns:a16="http://schemas.microsoft.com/office/drawing/2014/main" id="{364D370F-2628-F463-9CD5-88E6ADE20F8D}"/>
                </a:ext>
              </a:extLst>
            </p:cNvPr>
            <p:cNvSpPr/>
            <p:nvPr/>
          </p:nvSpPr>
          <p:spPr>
            <a:xfrm>
              <a:off x="10124909" y="3458935"/>
              <a:ext cx="1613337" cy="587997"/>
            </a:xfrm>
            <a:prstGeom prst="rect">
              <a:avLst/>
            </a:prstGeom>
            <a:solidFill>
              <a:srgbClr val="198B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Acceptability</a:t>
              </a:r>
              <a:endParaRPr kumimoji="0" lang="nl-BE" sz="1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0" name="Rectangle 19">
              <a:extLst>
                <a:ext uri="{FF2B5EF4-FFF2-40B4-BE49-F238E27FC236}">
                  <a16:creationId xmlns:a16="http://schemas.microsoft.com/office/drawing/2014/main" id="{4528B755-C917-EADC-C7DE-A27E95978BFE}"/>
                </a:ext>
              </a:extLst>
            </p:cNvPr>
            <p:cNvSpPr/>
            <p:nvPr/>
          </p:nvSpPr>
          <p:spPr>
            <a:xfrm>
              <a:off x="9318241" y="4240526"/>
              <a:ext cx="1613337" cy="587997"/>
            </a:xfrm>
            <a:prstGeom prst="rect">
              <a:avLst/>
            </a:prstGeom>
            <a:solidFill>
              <a:srgbClr val="198B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Accessibility</a:t>
              </a:r>
              <a:endParaRPr kumimoji="0" lang="nl-BE" sz="1800" b="1"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21" name="Rectangle 20">
            <a:extLst>
              <a:ext uri="{FF2B5EF4-FFF2-40B4-BE49-F238E27FC236}">
                <a16:creationId xmlns:a16="http://schemas.microsoft.com/office/drawing/2014/main" id="{75A6B3E4-43B7-6132-31DC-AE494F92D7E5}"/>
              </a:ext>
            </a:extLst>
          </p:cNvPr>
          <p:cNvSpPr/>
          <p:nvPr/>
        </p:nvSpPr>
        <p:spPr>
          <a:xfrm>
            <a:off x="906987" y="1552596"/>
            <a:ext cx="2024591" cy="866754"/>
          </a:xfrm>
          <a:prstGeom prst="rect">
            <a:avLst/>
          </a:prstGeom>
          <a:solidFill>
            <a:srgbClr val="198B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Sustainability</a:t>
            </a:r>
            <a:endParaRPr kumimoji="0" lang="nl-BE" sz="1800" b="1" i="0" u="none" strike="noStrike" kern="1200" cap="none" spc="0" normalizeH="0" baseline="0" noProof="0" dirty="0">
              <a:ln>
                <a:noFill/>
              </a:ln>
              <a:solidFill>
                <a:prstClr val="white"/>
              </a:solidFill>
              <a:effectLst/>
              <a:uLnTx/>
              <a:uFillTx/>
              <a:latin typeface="Calibri Light"/>
              <a:ea typeface="+mn-ea"/>
              <a:cs typeface="+mn-cs"/>
            </a:endParaRPr>
          </a:p>
        </p:txBody>
      </p:sp>
      <p:cxnSp>
        <p:nvCxnSpPr>
          <p:cNvPr id="24" name="Straight Arrow Connector 23">
            <a:extLst>
              <a:ext uri="{FF2B5EF4-FFF2-40B4-BE49-F238E27FC236}">
                <a16:creationId xmlns:a16="http://schemas.microsoft.com/office/drawing/2014/main" id="{118AE046-4D92-6F9C-98E8-0BF44D9BEEA3}"/>
              </a:ext>
            </a:extLst>
          </p:cNvPr>
          <p:cNvCxnSpPr>
            <a:cxnSpLocks/>
            <a:stCxn id="21" idx="3"/>
          </p:cNvCxnSpPr>
          <p:nvPr/>
        </p:nvCxnSpPr>
        <p:spPr>
          <a:xfrm>
            <a:off x="2931578" y="1985973"/>
            <a:ext cx="3033685" cy="6604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C3449F40-5979-03B6-9E5B-F357BBCBAC7E}"/>
              </a:ext>
            </a:extLst>
          </p:cNvPr>
          <p:cNvSpPr txBox="1">
            <a:spLocks/>
          </p:cNvSpPr>
          <p:nvPr/>
        </p:nvSpPr>
        <p:spPr>
          <a:xfrm>
            <a:off x="6189889" y="5688687"/>
            <a:ext cx="7239000" cy="382127"/>
          </a:xfrm>
          <a:prstGeom prst="rect">
            <a:avLst/>
          </a:prstGeom>
        </p:spPr>
        <p:txBody>
          <a:bodyPr vert="horz" lIns="0" tIns="0" rIns="0" bIns="0" rtlCol="0">
            <a:noAutofit/>
          </a:bodyPr>
          <a:lstStyle>
            <a:lvl1pPr marL="324000" indent="-324000" algn="l" defTabSz="914400" rtl="0" eaLnBrk="1" latinLnBrk="0" hangingPunct="1">
              <a:spcBef>
                <a:spcPts val="500"/>
              </a:spcBef>
              <a:buClr>
                <a:schemeClr val="tx1">
                  <a:lumMod val="95000"/>
                  <a:lumOff val="5000"/>
                </a:schemeClr>
              </a:buClr>
              <a:buSzPct val="90000"/>
              <a:buFont typeface="Wingdings" pitchFamily="2" charset="2"/>
              <a:buChar char="§"/>
              <a:defRPr sz="2000" kern="1200" baseline="0">
                <a:solidFill>
                  <a:schemeClr val="tx1"/>
                </a:solidFill>
                <a:latin typeface="+mn-lt"/>
                <a:ea typeface="+mn-ea"/>
                <a:cs typeface="+mn-cs"/>
              </a:defRPr>
            </a:lvl1pPr>
            <a:lvl2pPr marL="612000" indent="-288000" algn="l" defTabSz="914400" rtl="0" eaLnBrk="1" latinLnBrk="0" hangingPunct="1">
              <a:spcBef>
                <a:spcPts val="400"/>
              </a:spcBef>
              <a:buClr>
                <a:schemeClr val="tx1">
                  <a:lumMod val="95000"/>
                  <a:lumOff val="5000"/>
                </a:schemeClr>
              </a:buClr>
              <a:buSzPct val="90000"/>
              <a:buFont typeface="Wingdings" pitchFamily="2" charset="2"/>
              <a:buChar char="§"/>
              <a:defRPr sz="2000" kern="1200" baseline="0">
                <a:solidFill>
                  <a:schemeClr val="tx1"/>
                </a:solidFill>
                <a:latin typeface="+mn-lt"/>
                <a:ea typeface="+mn-ea"/>
                <a:cs typeface="+mn-cs"/>
              </a:defRPr>
            </a:lvl2pPr>
            <a:lvl3pPr marL="900000" indent="-288000" algn="l" defTabSz="914400" rtl="0" eaLnBrk="1" latinLnBrk="0" hangingPunct="1">
              <a:spcBef>
                <a:spcPts val="400"/>
              </a:spcBef>
              <a:buClr>
                <a:schemeClr val="tx1">
                  <a:lumMod val="95000"/>
                  <a:lumOff val="5000"/>
                </a:schemeClr>
              </a:buClr>
              <a:buSzPct val="90000"/>
              <a:buFont typeface="Wingdings" pitchFamily="2" charset="2"/>
              <a:buChar char="§"/>
              <a:defRPr sz="2000" kern="1200" baseline="0">
                <a:solidFill>
                  <a:schemeClr val="tx1"/>
                </a:solidFill>
                <a:latin typeface="+mn-lt"/>
                <a:ea typeface="+mn-ea"/>
                <a:cs typeface="+mn-cs"/>
              </a:defRPr>
            </a:lvl3pPr>
            <a:lvl4pPr marL="1152000" indent="-252000" algn="l" defTabSz="914400" rtl="0" eaLnBrk="1" latinLnBrk="0" hangingPunct="1">
              <a:spcBef>
                <a:spcPts val="350"/>
              </a:spcBef>
              <a:buClr>
                <a:schemeClr val="tx1">
                  <a:lumMod val="95000"/>
                  <a:lumOff val="5000"/>
                </a:schemeClr>
              </a:buClr>
              <a:buSzPct val="90000"/>
              <a:buFont typeface="Wingdings" pitchFamily="2" charset="2"/>
              <a:buChar char="§"/>
              <a:defRPr sz="2000" kern="1200" baseline="0">
                <a:solidFill>
                  <a:schemeClr val="tx1"/>
                </a:solidFill>
                <a:latin typeface="+mn-lt"/>
                <a:ea typeface="+mn-ea"/>
                <a:cs typeface="+mn-cs"/>
              </a:defRPr>
            </a:lvl4pPr>
            <a:lvl5pPr marL="1404000" indent="-252000" algn="l" defTabSz="914400" rtl="0" eaLnBrk="1" latinLnBrk="0" hangingPunct="1">
              <a:spcBef>
                <a:spcPts val="350"/>
              </a:spcBef>
              <a:buClr>
                <a:schemeClr val="tx1">
                  <a:lumMod val="95000"/>
                  <a:lumOff val="5000"/>
                </a:schemeClr>
              </a:buClr>
              <a:buSzPct val="90000"/>
              <a:buFont typeface="Wingdings" pitchFamily="2" charset="2"/>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0"/>
              </a:spcAft>
              <a:buClr>
                <a:srgbClr val="000000">
                  <a:lumMod val="95000"/>
                  <a:lumOff val="5000"/>
                </a:srgbClr>
              </a:buClr>
              <a:buSzPct val="90000"/>
              <a:buFont typeface="Wingdings" pitchFamily="2" charset="2"/>
              <a:buNone/>
              <a:tabLst/>
              <a:defRPr/>
            </a:pPr>
            <a:r>
              <a:rPr kumimoji="0" lang="en-US" sz="2000" b="0" i="0" u="none" strike="noStrike" kern="1200" cap="none" spc="0" normalizeH="0" baseline="0" noProof="0" dirty="0">
                <a:ln>
                  <a:noFill/>
                </a:ln>
                <a:solidFill>
                  <a:srgbClr val="48A9C5">
                    <a:lumMod val="50000"/>
                  </a:srgbClr>
                </a:solidFill>
                <a:effectLst/>
                <a:uLnTx/>
                <a:uFillTx/>
                <a:latin typeface="Calibri"/>
                <a:ea typeface="+mn-ea"/>
                <a:cs typeface="+mn-cs"/>
              </a:rPr>
              <a:t>(</a:t>
            </a:r>
            <a:r>
              <a:rPr kumimoji="0" lang="en-US" sz="1600" b="0" i="0" u="none" strike="noStrike" kern="1200" cap="none" spc="0" normalizeH="0" baseline="0" noProof="0" dirty="0">
                <a:ln>
                  <a:noFill/>
                </a:ln>
                <a:solidFill>
                  <a:srgbClr val="48A9C5">
                    <a:lumMod val="50000"/>
                  </a:srgbClr>
                </a:solidFill>
                <a:effectLst/>
                <a:uLnTx/>
                <a:uFillTx/>
                <a:latin typeface="Calibri"/>
                <a:ea typeface="+mn-ea"/>
                <a:cs typeface="+mn-cs"/>
              </a:rPr>
              <a:t>Wirtz et al 2016) &amp; (Pharmaceutical Management framework, 2012)</a:t>
            </a:r>
            <a:endParaRPr kumimoji="0" lang="en-GB" sz="1600" b="0" i="0" u="none" strike="noStrike" kern="1200" cap="none" spc="0" normalizeH="0" baseline="0" noProof="0" dirty="0">
              <a:ln>
                <a:noFill/>
              </a:ln>
              <a:solidFill>
                <a:srgbClr val="48A9C5">
                  <a:lumMod val="50000"/>
                </a:srgbClr>
              </a:solidFill>
              <a:effectLst/>
              <a:uLnTx/>
              <a:uFillTx/>
              <a:latin typeface="Calibri"/>
              <a:ea typeface="+mn-ea"/>
              <a:cs typeface="+mn-cs"/>
            </a:endParaRPr>
          </a:p>
        </p:txBody>
      </p:sp>
      <p:sp>
        <p:nvSpPr>
          <p:cNvPr id="3" name="Footer Placeholder 12">
            <a:extLst>
              <a:ext uri="{FF2B5EF4-FFF2-40B4-BE49-F238E27FC236}">
                <a16:creationId xmlns:a16="http://schemas.microsoft.com/office/drawing/2014/main" id="{AD5D8B24-EE16-7B71-C269-23E6F31FD9A1}"/>
              </a:ext>
            </a:extLst>
          </p:cNvPr>
          <p:cNvSpPr>
            <a:spLocks noGrp="1"/>
          </p:cNvSpPr>
          <p:nvPr>
            <p:ph type="ftr" sz="quarter" idx="11"/>
          </p:nvPr>
        </p:nvSpPr>
        <p:spPr>
          <a:xfrm>
            <a:off x="3348038" y="6354763"/>
            <a:ext cx="7920037" cy="287337"/>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31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115E67"/>
                </a:solidFill>
                <a:effectLst/>
                <a:uLnTx/>
                <a:uFillTx/>
                <a:latin typeface="Calibri"/>
                <a:ea typeface="+mj-ea"/>
                <a:cs typeface="+mj-cs"/>
              </a:rPr>
              <a:t>The way forward</a:t>
            </a:r>
            <a:endParaRPr lang="nl-BE" dirty="0"/>
          </a:p>
        </p:txBody>
      </p:sp>
      <p:sp>
        <p:nvSpPr>
          <p:cNvPr id="12" name="Content Placeholder 11">
            <a:extLst>
              <a:ext uri="{FF2B5EF4-FFF2-40B4-BE49-F238E27FC236}">
                <a16:creationId xmlns:a16="http://schemas.microsoft.com/office/drawing/2014/main" id="{13EF4709-0242-362A-8A8F-04BDAF328086}"/>
              </a:ext>
            </a:extLst>
          </p:cNvPr>
          <p:cNvSpPr>
            <a:spLocks noGrp="1"/>
          </p:cNvSpPr>
          <p:nvPr>
            <p:ph idx="1"/>
          </p:nvPr>
        </p:nvSpPr>
        <p:spPr>
          <a:xfrm>
            <a:off x="877725" y="1377000"/>
            <a:ext cx="10620000" cy="4631914"/>
          </a:xfrm>
        </p:spPr>
        <p:txBody>
          <a:bodyPr>
            <a:normAutofit fontScale="92500" lnSpcReduction="20000"/>
          </a:bodyPr>
          <a:lstStyle/>
          <a:p>
            <a:pPr>
              <a:lnSpc>
                <a:spcPct val="107000"/>
              </a:lnSpc>
              <a:spcAft>
                <a:spcPts val="800"/>
              </a:spcAft>
              <a:buFont typeface="Arial" panose="020B0604020202020204" pitchFamily="34" charset="0"/>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Preventing the environmental contamination with pharmaceutical wastes, or mitigating its effects, is a complex undertaking. </a:t>
            </a:r>
          </a:p>
          <a:p>
            <a:pPr>
              <a:lnSpc>
                <a:spcPct val="107000"/>
              </a:lnSpc>
              <a:spcAft>
                <a:spcPts val="800"/>
              </a:spcAft>
              <a:buFont typeface="Arial" panose="020B0604020202020204" pitchFamily="34" charset="0"/>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Involvement of stakeholders include regulators, the pharmaceutica</a:t>
            </a:r>
            <a:r>
              <a:rPr lang="en-US" sz="2800" kern="100" dirty="0">
                <a:latin typeface="Calibri" panose="020F0502020204030204" pitchFamily="34" charset="0"/>
                <a:ea typeface="Calibri" panose="020F0502020204030204" pitchFamily="34" charset="0"/>
                <a:cs typeface="Times New Roman" panose="02020603050405020304" pitchFamily="18" charset="0"/>
              </a:rPr>
              <a:t>l industry,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supply officers, MoH, health facilities, prescribers, the academia, the communities, etc. </a:t>
            </a:r>
          </a:p>
          <a:p>
            <a:pPr>
              <a:lnSpc>
                <a:spcPct val="107000"/>
              </a:lnSpc>
              <a:spcAft>
                <a:spcPts val="800"/>
              </a:spcAft>
              <a:buFont typeface="Arial" panose="020B0604020202020204" pitchFamily="34" charset="0"/>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Global health researchers, in particular, should engage in multidisciplinary projects, linking-up with environmental health and pharmacy experts, in order to: </a:t>
            </a:r>
          </a:p>
          <a:p>
            <a:pPr lvl="1">
              <a:lnSpc>
                <a:spcPct val="107000"/>
              </a:lnSpc>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describe the causes and extent of pharmaceutical waste by regions; </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test the effectiveness, safety and feasibility of context-adapted disposal methods; </a:t>
            </a:r>
          </a:p>
          <a:p>
            <a:pPr lvl="1">
              <a:lnSpc>
                <a:spcPct val="107000"/>
              </a:lnSpc>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guide policymakers to minimize pharmaceutical pollution, and related harm to public health and the environment.</a:t>
            </a:r>
            <a:endParaRPr lang="nl-B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BE" sz="2400" dirty="0"/>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p:txBody>
          <a:bodyPr/>
          <a:lstStyle/>
          <a:p>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t>16</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Footer Placeholder 12">
            <a:extLst>
              <a:ext uri="{FF2B5EF4-FFF2-40B4-BE49-F238E27FC236}">
                <a16:creationId xmlns:a16="http://schemas.microsoft.com/office/drawing/2014/main" id="{D47B881B-6ABA-98A9-9750-C8DCFB01AE61}"/>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6922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2EDD86-A750-276F-8C88-DC6158683CF3}"/>
              </a:ext>
            </a:extLst>
          </p:cNvPr>
          <p:cNvSpPr>
            <a:spLocks noGrp="1"/>
          </p:cNvSpPr>
          <p:nvPr>
            <p:ph type="title"/>
          </p:nvPr>
        </p:nvSpPr>
        <p:spPr>
          <a:xfrm>
            <a:off x="1238249" y="2162175"/>
            <a:ext cx="3743325" cy="2592926"/>
          </a:xfrm>
        </p:spPr>
        <p:txBody>
          <a:bodyPr/>
          <a:lstStyle/>
          <a:p>
            <a:r>
              <a:rPr lang="nl-BE" dirty="0"/>
              <a:t>Q&amp;A</a:t>
            </a:r>
          </a:p>
        </p:txBody>
      </p:sp>
    </p:spTree>
    <p:extLst>
      <p:ext uri="{BB962C8B-B14F-4D97-AF65-F5344CB8AC3E}">
        <p14:creationId xmlns:p14="http://schemas.microsoft.com/office/powerpoint/2010/main" val="3966487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EDA527-E79C-7227-4BC1-31D5DB17BFD8}"/>
              </a:ext>
            </a:extLst>
          </p:cNvPr>
          <p:cNvSpPr>
            <a:spLocks noGrp="1"/>
          </p:cNvSpPr>
          <p:nvPr>
            <p:ph type="ctrTitle"/>
          </p:nvPr>
        </p:nvSpPr>
        <p:spPr>
          <a:xfrm>
            <a:off x="648000" y="1980000"/>
            <a:ext cx="3744000" cy="1512000"/>
          </a:xfrm>
        </p:spPr>
        <p:txBody>
          <a:bodyPr/>
          <a:lstStyle/>
          <a:p>
            <a:r>
              <a:rPr lang="nl-BE" sz="4800" dirty="0" err="1"/>
              <a:t>Thank</a:t>
            </a:r>
            <a:r>
              <a:rPr lang="nl-BE" sz="4800" dirty="0"/>
              <a:t> </a:t>
            </a:r>
            <a:r>
              <a:rPr lang="nl-BE" sz="4800" dirty="0" err="1"/>
              <a:t>you</a:t>
            </a:r>
            <a:r>
              <a:rPr lang="nl-BE" sz="4800" dirty="0"/>
              <a:t>!</a:t>
            </a:r>
          </a:p>
        </p:txBody>
      </p:sp>
      <p:sp>
        <p:nvSpPr>
          <p:cNvPr id="6" name="Subtitle 5">
            <a:extLst>
              <a:ext uri="{FF2B5EF4-FFF2-40B4-BE49-F238E27FC236}">
                <a16:creationId xmlns:a16="http://schemas.microsoft.com/office/drawing/2014/main" id="{14CFF9D2-4C7D-0155-1658-47B4DAF61776}"/>
              </a:ext>
            </a:extLst>
          </p:cNvPr>
          <p:cNvSpPr>
            <a:spLocks noGrp="1"/>
          </p:cNvSpPr>
          <p:nvPr>
            <p:ph type="subTitle" idx="1"/>
          </p:nvPr>
        </p:nvSpPr>
        <p:spPr/>
        <p:txBody>
          <a:bodyPr/>
          <a:lstStyle/>
          <a:p>
            <a:r>
              <a:rPr lang="en-US" dirty="0"/>
              <a:t>Saleh Aljadeeah</a:t>
            </a:r>
          </a:p>
          <a:p>
            <a:r>
              <a:rPr lang="en-US" dirty="0"/>
              <a:t>saljadeeah@itg.be</a:t>
            </a:r>
          </a:p>
          <a:p>
            <a:endParaRPr lang="nl-BE" dirty="0"/>
          </a:p>
        </p:txBody>
      </p:sp>
    </p:spTree>
    <p:extLst>
      <p:ext uri="{BB962C8B-B14F-4D97-AF65-F5344CB8AC3E}">
        <p14:creationId xmlns:p14="http://schemas.microsoft.com/office/powerpoint/2010/main" val="356472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B3C2F2-02B0-B878-0D12-EBE6C2BE7956}"/>
              </a:ext>
            </a:extLst>
          </p:cNvPr>
          <p:cNvSpPr>
            <a:spLocks noGrp="1"/>
          </p:cNvSpPr>
          <p:nvPr>
            <p:ph type="title"/>
          </p:nvPr>
        </p:nvSpPr>
        <p:spPr>
          <a:xfrm>
            <a:off x="371774" y="347775"/>
            <a:ext cx="7019626" cy="2700000"/>
          </a:xfrm>
        </p:spPr>
        <p:txBody>
          <a:bodyPr>
            <a:normAutofit/>
          </a:bodyPr>
          <a:lstStyle/>
          <a:p>
            <a:r>
              <a:rPr lang="en-US" dirty="0">
                <a:latin typeface="Calibri" panose="020F0502020204030204" pitchFamily="34" charset="0"/>
                <a:cs typeface="Calibri" panose="020F0502020204030204" pitchFamily="34" charset="0"/>
              </a:rPr>
              <a:t>Pharmaceutical waste in the environment: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 neglected threat </a:t>
            </a:r>
            <a:endParaRPr lang="nl-BE"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822FC5F9-8694-49B4-D905-6D3072FC0B1C}"/>
              </a:ext>
            </a:extLst>
          </p:cNvPr>
          <p:cNvSpPr>
            <a:spLocks noGrp="1"/>
          </p:cNvSpPr>
          <p:nvPr>
            <p:ph type="body" idx="1"/>
          </p:nvPr>
        </p:nvSpPr>
        <p:spPr>
          <a:xfrm>
            <a:off x="371774" y="3810225"/>
            <a:ext cx="5676226" cy="2699999"/>
          </a:xfrm>
        </p:spPr>
        <p:txBody>
          <a:bodyPr>
            <a:normAutofit lnSpcReduction="10000"/>
          </a:bodyPr>
          <a:lstStyle/>
          <a:p>
            <a:pPr algn="just" fontAlgn="base">
              <a:lnSpc>
                <a:spcPct val="107000"/>
              </a:lnSpc>
              <a:spcAft>
                <a:spcPts val="800"/>
              </a:spcAft>
            </a:pPr>
            <a:r>
              <a:rPr lang="nl-BE" sz="1800" b="1" kern="0" dirty="0">
                <a:effectLst/>
                <a:latin typeface="Calibri" panose="020F0502020204030204" pitchFamily="34" charset="0"/>
                <a:ea typeface="Calibri" panose="020F0502020204030204" pitchFamily="34" charset="0"/>
                <a:cs typeface="Calibri" panose="020F0502020204030204" pitchFamily="34" charset="0"/>
              </a:rPr>
              <a:t>Aljadeeah, S.*</a:t>
            </a:r>
            <a:r>
              <a:rPr lang="nl-BE" sz="1800" b="1" kern="0" baseline="30000" dirty="0">
                <a:effectLst/>
                <a:latin typeface="Calibri" panose="020F0502020204030204" pitchFamily="34" charset="0"/>
                <a:ea typeface="Calibri" panose="020F0502020204030204" pitchFamily="34" charset="0"/>
                <a:cs typeface="Calibri" panose="020F0502020204030204" pitchFamily="34" charset="0"/>
              </a:rPr>
              <a:t>1</a:t>
            </a:r>
            <a:r>
              <a:rPr lang="nl-BE" sz="1800" b="1" kern="0" dirty="0">
                <a:effectLst/>
                <a:latin typeface="Calibri" panose="020F0502020204030204" pitchFamily="34" charset="0"/>
                <a:ea typeface="Calibri" panose="020F0502020204030204" pitchFamily="34" charset="0"/>
                <a:cs typeface="Calibri" panose="020F0502020204030204" pitchFamily="34" charset="0"/>
              </a:rPr>
              <a:t>, Van Den Noortgate, J.</a:t>
            </a:r>
            <a:r>
              <a:rPr lang="nl-BE" sz="1800" b="1" kern="0" baseline="30000" dirty="0">
                <a:effectLst/>
                <a:latin typeface="Calibri" panose="020F0502020204030204" pitchFamily="34" charset="0"/>
                <a:ea typeface="Calibri" panose="020F0502020204030204" pitchFamily="34" charset="0"/>
                <a:cs typeface="Calibri" panose="020F0502020204030204" pitchFamily="34" charset="0"/>
              </a:rPr>
              <a:t>2</a:t>
            </a:r>
            <a:r>
              <a:rPr lang="nl-BE" sz="1800" b="1" kern="0" dirty="0">
                <a:effectLst/>
                <a:latin typeface="Calibri" panose="020F0502020204030204" pitchFamily="34" charset="0"/>
                <a:ea typeface="Calibri" panose="020F0502020204030204" pitchFamily="34" charset="0"/>
                <a:cs typeface="Calibri" panose="020F0502020204030204" pitchFamily="34" charset="0"/>
              </a:rPr>
              <a:t>, D’Hondt, R.</a:t>
            </a:r>
            <a:r>
              <a:rPr lang="nl-BE" sz="1800" b="1" kern="0" baseline="30000" dirty="0">
                <a:effectLst/>
                <a:latin typeface="Calibri" panose="020F0502020204030204" pitchFamily="34" charset="0"/>
                <a:ea typeface="Calibri" panose="020F0502020204030204" pitchFamily="34" charset="0"/>
                <a:cs typeface="Calibri" panose="020F0502020204030204" pitchFamily="34" charset="0"/>
              </a:rPr>
              <a:t>2</a:t>
            </a:r>
            <a:r>
              <a:rPr lang="nl-BE" sz="1800" b="1" kern="0" dirty="0">
                <a:effectLst/>
                <a:latin typeface="Calibri" panose="020F0502020204030204" pitchFamily="34" charset="0"/>
                <a:ea typeface="Calibri" panose="020F0502020204030204" pitchFamily="34" charset="0"/>
                <a:cs typeface="Calibri" panose="020F0502020204030204" pitchFamily="34" charset="0"/>
              </a:rPr>
              <a:t>, Bradley, H.</a:t>
            </a:r>
            <a:r>
              <a:rPr lang="nl-BE" sz="1800" b="1" kern="0" baseline="30000" dirty="0">
                <a:effectLst/>
                <a:latin typeface="Calibri" panose="020F0502020204030204" pitchFamily="34" charset="0"/>
                <a:ea typeface="Calibri" panose="020F0502020204030204" pitchFamily="34" charset="0"/>
                <a:cs typeface="Calibri" panose="020F0502020204030204" pitchFamily="34" charset="0"/>
              </a:rPr>
              <a:t>3</a:t>
            </a:r>
            <a:r>
              <a:rPr lang="nl-BE" sz="1800" b="1" kern="0" dirty="0">
                <a:effectLst/>
                <a:latin typeface="Calibri" panose="020F0502020204030204" pitchFamily="34" charset="0"/>
                <a:ea typeface="Calibri" panose="020F0502020204030204" pitchFamily="34" charset="0"/>
                <a:cs typeface="Calibri" panose="020F0502020204030204" pitchFamily="34" charset="0"/>
              </a:rPr>
              <a:t>, Coetzee, R.</a:t>
            </a:r>
            <a:r>
              <a:rPr lang="nl-BE" sz="1800" b="1" kern="0" baseline="30000" dirty="0">
                <a:effectLst/>
                <a:latin typeface="Calibri" panose="020F0502020204030204" pitchFamily="34" charset="0"/>
                <a:ea typeface="Calibri" panose="020F0502020204030204" pitchFamily="34" charset="0"/>
                <a:cs typeface="Calibri" panose="020F0502020204030204" pitchFamily="34" charset="0"/>
              </a:rPr>
              <a:t>3</a:t>
            </a:r>
            <a:r>
              <a:rPr lang="nl-BE" sz="1800" b="1" kern="0" dirty="0">
                <a:effectLst/>
                <a:latin typeface="Calibri" panose="020F0502020204030204" pitchFamily="34" charset="0"/>
                <a:ea typeface="Calibri" panose="020F0502020204030204" pitchFamily="34" charset="0"/>
                <a:cs typeface="Calibri" panose="020F0502020204030204" pitchFamily="34" charset="0"/>
              </a:rPr>
              <a:t>. </a:t>
            </a:r>
            <a:r>
              <a:rPr lang="en-US" sz="1800" b="1" kern="0" dirty="0">
                <a:effectLst/>
                <a:latin typeface="Calibri" panose="020F0502020204030204" pitchFamily="34" charset="0"/>
                <a:ea typeface="Calibri" panose="020F0502020204030204" pitchFamily="34" charset="0"/>
                <a:cs typeface="Calibri" panose="020F0502020204030204" pitchFamily="34" charset="0"/>
              </a:rPr>
              <a:t>Ravinetto, R.</a:t>
            </a:r>
            <a:r>
              <a:rPr lang="en-US" sz="1800" b="1" kern="0" baseline="30000" dirty="0">
                <a:effectLst/>
                <a:latin typeface="Calibri" panose="020F0502020204030204" pitchFamily="34" charset="0"/>
                <a:ea typeface="Calibri" panose="020F0502020204030204" pitchFamily="34" charset="0"/>
                <a:cs typeface="Calibri" panose="020F0502020204030204" pitchFamily="34" charset="0"/>
              </a:rPr>
              <a:t>1,3</a:t>
            </a:r>
            <a:r>
              <a:rPr lang="en-US" sz="1800" b="1" kern="0" dirty="0">
                <a:effectLst/>
                <a:latin typeface="Calibri" panose="020F0502020204030204" pitchFamily="34" charset="0"/>
                <a:ea typeface="Calibri" panose="020F0502020204030204" pitchFamily="34" charset="0"/>
                <a:cs typeface="Calibri" panose="020F0502020204030204" pitchFamily="34" charset="0"/>
              </a:rPr>
              <a:t> </a:t>
            </a:r>
            <a:endParaRPr lang="nl-BE" sz="1800" b="1" kern="100" dirty="0">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07000"/>
              </a:lnSpc>
              <a:spcAft>
                <a:spcPts val="800"/>
              </a:spcAft>
            </a:pPr>
            <a:r>
              <a:rPr lang="en-US" sz="1800" i="1" kern="0" baseline="30000" dirty="0">
                <a:effectLst/>
                <a:latin typeface="Calibri" panose="020F0502020204030204" pitchFamily="34" charset="0"/>
                <a:ea typeface="Calibri" panose="020F0502020204030204" pitchFamily="34" charset="0"/>
                <a:cs typeface="Calibri" panose="020F0502020204030204" pitchFamily="34" charset="0"/>
              </a:rPr>
              <a:t>1</a:t>
            </a:r>
            <a:r>
              <a:rPr lang="en-US" sz="1800" i="1" kern="0" dirty="0">
                <a:effectLst/>
                <a:latin typeface="Calibri" panose="020F0502020204030204" pitchFamily="34" charset="0"/>
                <a:ea typeface="Calibri" panose="020F0502020204030204" pitchFamily="34" charset="0"/>
                <a:cs typeface="Calibri" panose="020F0502020204030204" pitchFamily="34" charset="0"/>
              </a:rPr>
              <a:t>Department of Public Health, Institute of Tropical Medicine, BELGIUM </a:t>
            </a:r>
            <a:endParaRPr lang="nl-BE" sz="1800" kern="100" dirty="0">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07000"/>
              </a:lnSpc>
              <a:spcAft>
                <a:spcPts val="800"/>
              </a:spcAft>
            </a:pPr>
            <a:r>
              <a:rPr lang="en-US" sz="1800" i="1" kern="0" baseline="30000" dirty="0">
                <a:effectLst/>
                <a:latin typeface="Calibri" panose="020F0502020204030204" pitchFamily="34" charset="0"/>
                <a:ea typeface="Calibri" panose="020F0502020204030204" pitchFamily="34" charset="0"/>
                <a:cs typeface="Calibri" panose="020F0502020204030204" pitchFamily="34" charset="0"/>
              </a:rPr>
              <a:t>2</a:t>
            </a:r>
            <a:r>
              <a:rPr lang="en-US" sz="1800" i="1" kern="0" dirty="0">
                <a:effectLst/>
                <a:latin typeface="Calibri" panose="020F0502020204030204" pitchFamily="34" charset="0"/>
                <a:ea typeface="Calibri" panose="020F0502020204030204" pitchFamily="34" charset="0"/>
                <a:cs typeface="Calibri" panose="020F0502020204030204" pitchFamily="34" charset="0"/>
              </a:rPr>
              <a:t>Environmental Health Unit, Médecins Sans Frontières, Operational Centre Brussels (MSF-OCB),  BELGIUM </a:t>
            </a:r>
            <a:r>
              <a:rPr lang="en-US" sz="1800" i="1" kern="0" baseline="30000" dirty="0">
                <a:effectLst/>
                <a:latin typeface="Calibri" panose="020F0502020204030204" pitchFamily="34" charset="0"/>
                <a:ea typeface="Calibri" panose="020F0502020204030204" pitchFamily="34" charset="0"/>
                <a:cs typeface="Calibri" panose="020F0502020204030204" pitchFamily="34" charset="0"/>
              </a:rPr>
              <a:t> </a:t>
            </a:r>
            <a:endParaRPr lang="nl-BE" sz="1800" kern="100" dirty="0">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07000"/>
              </a:lnSpc>
              <a:spcAft>
                <a:spcPts val="800"/>
              </a:spcAft>
            </a:pPr>
            <a:r>
              <a:rPr lang="en-US" sz="1800" i="1" kern="0" baseline="30000" dirty="0">
                <a:effectLst/>
                <a:latin typeface="Calibri" panose="020F0502020204030204" pitchFamily="34" charset="0"/>
                <a:ea typeface="Calibri" panose="020F0502020204030204" pitchFamily="34" charset="0"/>
                <a:cs typeface="Calibri" panose="020F0502020204030204" pitchFamily="34" charset="0"/>
              </a:rPr>
              <a:t>3</a:t>
            </a:r>
            <a:r>
              <a:rPr lang="en-US" sz="1800" i="1" kern="0" dirty="0">
                <a:effectLst/>
                <a:latin typeface="Calibri" panose="020F0502020204030204" pitchFamily="34" charset="0"/>
                <a:ea typeface="Calibri" panose="020F0502020204030204" pitchFamily="34" charset="0"/>
                <a:cs typeface="Calibri" panose="020F0502020204030204" pitchFamily="34" charset="0"/>
              </a:rPr>
              <a:t>School of Public Health, University of the Western Cape, SOUTH AFRICA.</a:t>
            </a:r>
            <a:endParaRPr lang="nl-BE" sz="1800" kern="100" dirty="0">
              <a:effectLst/>
              <a:latin typeface="Calibri" panose="020F0502020204030204" pitchFamily="34" charset="0"/>
              <a:ea typeface="Calibri" panose="020F0502020204030204" pitchFamily="34" charset="0"/>
              <a:cs typeface="Calibri" panose="020F0502020204030204" pitchFamily="34" charset="0"/>
            </a:endParaRPr>
          </a:p>
          <a:p>
            <a:endParaRPr lang="nl-BE" sz="1800" dirty="0"/>
          </a:p>
        </p:txBody>
      </p:sp>
    </p:spTree>
    <p:extLst>
      <p:ext uri="{BB962C8B-B14F-4D97-AF65-F5344CB8AC3E}">
        <p14:creationId xmlns:p14="http://schemas.microsoft.com/office/powerpoint/2010/main" val="83732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Outline</a:t>
            </a:r>
            <a:endParaRPr lang="nl-BE" dirty="0">
              <a:latin typeface="Calibri" panose="020F0502020204030204" pitchFamily="34" charset="0"/>
              <a:cs typeface="Calibri" panose="020F0502020204030204" pitchFamily="34" charset="0"/>
            </a:endParaRPr>
          </a:p>
        </p:txBody>
      </p:sp>
      <p:sp>
        <p:nvSpPr>
          <p:cNvPr id="12" name="Content Placeholder 11">
            <a:extLst>
              <a:ext uri="{FF2B5EF4-FFF2-40B4-BE49-F238E27FC236}">
                <a16:creationId xmlns:a16="http://schemas.microsoft.com/office/drawing/2014/main" id="{13EF4709-0242-362A-8A8F-04BDAF328086}"/>
              </a:ext>
            </a:extLst>
          </p:cNvPr>
          <p:cNvSpPr>
            <a:spLocks noGrp="1"/>
          </p:cNvSpPr>
          <p:nvPr>
            <p:ph idx="1"/>
          </p:nvPr>
        </p:nvSpPr>
        <p:spPr>
          <a:xfrm>
            <a:off x="780000" y="1602000"/>
            <a:ext cx="10620000" cy="4104000"/>
          </a:xfrm>
        </p:spPr>
        <p:txBody>
          <a:bodyPr/>
          <a:lstStyle/>
          <a:p>
            <a:pPr>
              <a:lnSpc>
                <a:spcPct val="200000"/>
              </a:lnSpc>
              <a:buFont typeface="Wingdings" panose="05000000000000000000" pitchFamily="2" charset="2"/>
              <a:buChar char="Ø"/>
            </a:pPr>
            <a:r>
              <a:rPr lang="en-US" sz="2800" dirty="0">
                <a:latin typeface="Calibri" panose="020F0502020204030204" pitchFamily="34" charset="0"/>
                <a:cs typeface="Calibri" panose="020F0502020204030204" pitchFamily="34" charset="0"/>
              </a:rPr>
              <a:t>Why pharmaceuticals in the environments?</a:t>
            </a:r>
          </a:p>
          <a:p>
            <a:pPr>
              <a:lnSpc>
                <a:spcPct val="200000"/>
              </a:lnSpc>
              <a:buFont typeface="Wingdings" panose="05000000000000000000" pitchFamily="2" charset="2"/>
              <a:buChar char="Ø"/>
            </a:pPr>
            <a:r>
              <a:rPr lang="en-US" sz="2800" dirty="0">
                <a:latin typeface="Calibri" panose="020F0502020204030204" pitchFamily="34" charset="0"/>
                <a:cs typeface="Calibri" panose="020F0502020204030204" pitchFamily="34" charset="0"/>
              </a:rPr>
              <a:t>The magnitude of the issues</a:t>
            </a:r>
          </a:p>
          <a:p>
            <a:pPr>
              <a:lnSpc>
                <a:spcPct val="200000"/>
              </a:lnSpc>
              <a:buFont typeface="Wingdings" panose="05000000000000000000" pitchFamily="2" charset="2"/>
              <a:buChar char="Ø"/>
            </a:pPr>
            <a:r>
              <a:rPr lang="en-US" sz="2800" dirty="0">
                <a:latin typeface="Calibri" panose="020F0502020204030204" pitchFamily="34" charset="0"/>
                <a:cs typeface="Calibri" panose="020F0502020204030204" pitchFamily="34" charset="0"/>
              </a:rPr>
              <a:t>Drivers and pathways of pharmaceutical waste into the environment</a:t>
            </a:r>
          </a:p>
          <a:p>
            <a:pPr>
              <a:lnSpc>
                <a:spcPct val="200000"/>
              </a:lnSpc>
              <a:buFont typeface="Wingdings" panose="05000000000000000000" pitchFamily="2" charset="2"/>
              <a:buChar char="Ø"/>
            </a:pPr>
            <a:r>
              <a:rPr lang="en-US" sz="2800" dirty="0">
                <a:latin typeface="Calibri" panose="020F0502020204030204" pitchFamily="34" charset="0"/>
                <a:cs typeface="Calibri" panose="020F0502020204030204" pitchFamily="34" charset="0"/>
              </a:rPr>
              <a:t>The way forward</a:t>
            </a:r>
          </a:p>
          <a:p>
            <a:pPr marL="0" indent="0">
              <a:buNone/>
            </a:pPr>
            <a:endParaRPr lang="nl-BE" dirty="0"/>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p:txBody>
          <a:bodyPr/>
          <a:lstStyle/>
          <a:p>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t>3</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Footer Placeholder 12">
            <a:extLst>
              <a:ext uri="{FF2B5EF4-FFF2-40B4-BE49-F238E27FC236}">
                <a16:creationId xmlns:a16="http://schemas.microsoft.com/office/drawing/2014/main" id="{A63140B8-785E-FC79-76D7-62E390D9BC9F}"/>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5388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a:xfrm>
            <a:off x="792000" y="738000"/>
            <a:ext cx="10620000" cy="864000"/>
          </a:xfrm>
        </p:spPr>
        <p:txBody>
          <a:bodyPr anchor="t">
            <a:normAutofit/>
          </a:bodyPr>
          <a:lstStyle/>
          <a:p>
            <a:r>
              <a:rPr lang="en-US" sz="3000" dirty="0">
                <a:latin typeface="Calibri" panose="020F0502020204030204" pitchFamily="34" charset="0"/>
                <a:cs typeface="Calibri" panose="020F0502020204030204" pitchFamily="34" charset="0"/>
              </a:rPr>
              <a:t>Why pharmaceuticals in the environments?</a:t>
            </a:r>
            <a:br>
              <a:rPr lang="en-US" sz="3000" dirty="0"/>
            </a:br>
            <a:endParaRPr lang="nl-BE" sz="3000" dirty="0"/>
          </a:p>
        </p:txBody>
      </p:sp>
      <p:sp>
        <p:nvSpPr>
          <p:cNvPr id="4" name="Content Placeholder 3">
            <a:extLst>
              <a:ext uri="{FF2B5EF4-FFF2-40B4-BE49-F238E27FC236}">
                <a16:creationId xmlns:a16="http://schemas.microsoft.com/office/drawing/2014/main" id="{64AF4395-4898-AD7B-D440-A172DE43A2F5}"/>
              </a:ext>
            </a:extLst>
          </p:cNvPr>
          <p:cNvSpPr>
            <a:spLocks noGrp="1"/>
          </p:cNvSpPr>
          <p:nvPr>
            <p:ph sz="half" idx="1"/>
          </p:nvPr>
        </p:nvSpPr>
        <p:spPr>
          <a:xfrm>
            <a:off x="924000" y="1711111"/>
            <a:ext cx="4986000" cy="4642889"/>
          </a:xfrm>
        </p:spPr>
        <p:txBody>
          <a:bodyPr>
            <a:normAutofit/>
          </a:bodyPr>
          <a:lstStyle/>
          <a:p>
            <a:pPr marL="0" lvl="0" indent="0">
              <a:spcAft>
                <a:spcPts val="800"/>
              </a:spcAft>
              <a:buNone/>
            </a:pPr>
            <a:r>
              <a:rPr lang="en-US" sz="2400" b="1" kern="100" dirty="0">
                <a:effectLst/>
                <a:latin typeface="Calibri" panose="020F0502020204030204" pitchFamily="34" charset="0"/>
                <a:cs typeface="Calibri" panose="020F0502020204030204" pitchFamily="34" charset="0"/>
              </a:rPr>
              <a:t>Pharmaceuticals impact on human and animal health: </a:t>
            </a:r>
            <a:r>
              <a:rPr lang="en-US" sz="2400" kern="100" dirty="0">
                <a:effectLst/>
                <a:latin typeface="Calibri" panose="020F0502020204030204" pitchFamily="34" charset="0"/>
                <a:cs typeface="Calibri" panose="020F0502020204030204" pitchFamily="34" charset="0"/>
              </a:rPr>
              <a:t>treating</a:t>
            </a:r>
            <a:r>
              <a:rPr lang="en-US" sz="2400" kern="100" dirty="0">
                <a:latin typeface="Calibri" panose="020F0502020204030204" pitchFamily="34" charset="0"/>
                <a:cs typeface="Calibri" panose="020F0502020204030204" pitchFamily="34" charset="0"/>
              </a:rPr>
              <a:t> </a:t>
            </a:r>
            <a:r>
              <a:rPr lang="en-US" sz="2400" kern="100" dirty="0">
                <a:effectLst/>
                <a:latin typeface="Calibri" panose="020F0502020204030204" pitchFamily="34" charset="0"/>
                <a:cs typeface="Calibri" panose="020F0502020204030204" pitchFamily="34" charset="0"/>
              </a:rPr>
              <a:t>and preventing diseases.</a:t>
            </a:r>
          </a:p>
          <a:p>
            <a:pPr marL="0" lvl="0" indent="0">
              <a:spcAft>
                <a:spcPts val="800"/>
              </a:spcAft>
              <a:buNone/>
            </a:pPr>
            <a:endParaRPr lang="nl-BE" sz="1400" kern="100" dirty="0">
              <a:effectLst/>
              <a:latin typeface="Calibri" panose="020F0502020204030204" pitchFamily="34" charset="0"/>
              <a:cs typeface="Calibri" panose="020F0502020204030204" pitchFamily="34" charset="0"/>
            </a:endParaRPr>
          </a:p>
          <a:p>
            <a:pPr marL="0" indent="0">
              <a:buNone/>
            </a:pPr>
            <a:r>
              <a:rPr lang="en-US" sz="2400" dirty="0">
                <a:effectLst/>
                <a:latin typeface="Calibri" panose="020F0502020204030204" pitchFamily="34" charset="0"/>
                <a:cs typeface="Calibri" panose="020F0502020204030204" pitchFamily="34" charset="0"/>
              </a:rPr>
              <a:t>  </a:t>
            </a:r>
            <a:r>
              <a:rPr lang="en-US" sz="2400" b="1" dirty="0">
                <a:effectLst/>
                <a:latin typeface="Calibri" panose="020F0502020204030204" pitchFamily="34" charset="0"/>
                <a:cs typeface="Calibri" panose="020F0502020204030204" pitchFamily="34" charset="0"/>
              </a:rPr>
              <a:t>Global consumption of pharmaceuticals: </a:t>
            </a:r>
            <a:r>
              <a:rPr lang="en-US" sz="2400" dirty="0">
                <a:effectLst/>
                <a:latin typeface="Calibri" panose="020F0502020204030204" pitchFamily="34" charset="0"/>
                <a:cs typeface="Calibri" panose="020F0502020204030204" pitchFamily="34" charset="0"/>
              </a:rPr>
              <a:t>demographic changes, aging populations, increased access to healthcare and pharmaceuticals, increased incidence of NCDs, increase of infectious disease transmission, including coupled to water-, vector- and food-borne pathogens.</a:t>
            </a:r>
            <a:endParaRPr lang="nl-BE" sz="2400" dirty="0">
              <a:latin typeface="Calibri" panose="020F0502020204030204" pitchFamily="34" charset="0"/>
              <a:cs typeface="Calibri" panose="020F0502020204030204" pitchFamily="34" charset="0"/>
            </a:endParaRPr>
          </a:p>
        </p:txBody>
      </p:sp>
      <p:pic>
        <p:nvPicPr>
          <p:cNvPr id="6" name="Picture 5" descr="revenue of the worldwide pharmaceutical market from 2001 to 2022">
            <a:extLst>
              <a:ext uri="{FF2B5EF4-FFF2-40B4-BE49-F238E27FC236}">
                <a16:creationId xmlns:a16="http://schemas.microsoft.com/office/drawing/2014/main" id="{F070B2FA-D0D6-CE38-D707-A128F501C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82213" y="1711110"/>
            <a:ext cx="5826285" cy="4326017"/>
          </a:xfrm>
          <a:prstGeom prst="rect">
            <a:avLst/>
          </a:prstGeom>
          <a:noFill/>
          <a:ln>
            <a:noFill/>
          </a:ln>
        </p:spPr>
      </p:pic>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a:xfrm>
            <a:off x="11358000" y="6354000"/>
            <a:ext cx="792000" cy="288000"/>
          </a:xfrm>
        </p:spPr>
        <p:txBody>
          <a:bodyPr anchor="t">
            <a:normAutofit/>
          </a:bodyPr>
          <a:lstStyle/>
          <a:p>
            <a:pPr marL="144000" marR="0" lvl="0" indent="-144000" algn="l" defTabSz="914400" rtl="0" eaLnBrk="1" fontAlgn="auto" latinLnBrk="0" hangingPunct="1">
              <a:lnSpc>
                <a:spcPct val="90000"/>
              </a:lnSpc>
              <a:spcBef>
                <a:spcPts val="0"/>
              </a:spcBef>
              <a:spcAft>
                <a:spcPts val="60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90000"/>
                </a:lnSpc>
                <a:spcBef>
                  <a:spcPts val="0"/>
                </a:spcBef>
                <a:spcAft>
                  <a:spcPts val="600"/>
                </a:spcAft>
                <a:buClr>
                  <a:prstClr val="white"/>
                </a:buClr>
                <a:buSzTx/>
                <a:buFont typeface="Calibri" panose="020F0502020204030204" pitchFamily="34" charset="0"/>
                <a:buChar char="│"/>
                <a:tabLst/>
                <a:defRPr/>
              </a:pPr>
              <a:t>4</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7" name="Arrow: Up 6">
            <a:extLst>
              <a:ext uri="{FF2B5EF4-FFF2-40B4-BE49-F238E27FC236}">
                <a16:creationId xmlns:a16="http://schemas.microsoft.com/office/drawing/2014/main" id="{C0B898EB-A1F2-265C-E107-09BF6413B9E6}"/>
              </a:ext>
            </a:extLst>
          </p:cNvPr>
          <p:cNvSpPr/>
          <p:nvPr/>
        </p:nvSpPr>
        <p:spPr>
          <a:xfrm>
            <a:off x="706275" y="3127754"/>
            <a:ext cx="141825" cy="23476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Footer Placeholder 12">
            <a:extLst>
              <a:ext uri="{FF2B5EF4-FFF2-40B4-BE49-F238E27FC236}">
                <a16:creationId xmlns:a16="http://schemas.microsoft.com/office/drawing/2014/main" id="{CA841FF2-F584-3D3E-260C-EE0C7EA69B0D}"/>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4032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a:xfrm>
            <a:off x="6570000" y="738000"/>
            <a:ext cx="4842000" cy="864000"/>
          </a:xfrm>
        </p:spPr>
        <p:txBody>
          <a:bodyPr anchor="t">
            <a:normAutofit fontScale="90000"/>
          </a:bodyPr>
          <a:lstStyle/>
          <a:p>
            <a:r>
              <a:rPr lang="en-US" dirty="0">
                <a:latin typeface="Calibri" panose="020F0502020204030204" pitchFamily="34" charset="0"/>
                <a:cs typeface="Calibri" panose="020F0502020204030204" pitchFamily="34" charset="0"/>
              </a:rPr>
              <a:t>Why pharmaceuticals in the environment?</a:t>
            </a:r>
            <a:endParaRPr lang="nl-BE" dirty="0">
              <a:latin typeface="Calibri" panose="020F0502020204030204" pitchFamily="34" charset="0"/>
              <a:cs typeface="Calibri" panose="020F0502020204030204" pitchFamily="34" charset="0"/>
            </a:endParaRPr>
          </a:p>
        </p:txBody>
      </p:sp>
      <p:pic>
        <p:nvPicPr>
          <p:cNvPr id="1026" name="Picture 2" descr="Pharmaceuticals in the Environment">
            <a:extLst>
              <a:ext uri="{FF2B5EF4-FFF2-40B4-BE49-F238E27FC236}">
                <a16:creationId xmlns:a16="http://schemas.microsoft.com/office/drawing/2014/main" id="{814F88B5-59B0-EF5B-DD32-031EE4DD46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0000" y="1751770"/>
            <a:ext cx="4842000" cy="1379970"/>
          </a:xfrm>
          <a:prstGeom prst="rect">
            <a:avLst/>
          </a:prstGeom>
          <a:solidFill>
            <a:srgbClr val="FFFFFF"/>
          </a:solidFill>
        </p:spPr>
      </p:pic>
      <p:sp>
        <p:nvSpPr>
          <p:cNvPr id="12" name="Content Placeholder 11">
            <a:extLst>
              <a:ext uri="{FF2B5EF4-FFF2-40B4-BE49-F238E27FC236}">
                <a16:creationId xmlns:a16="http://schemas.microsoft.com/office/drawing/2014/main" id="{13EF4709-0242-362A-8A8F-04BDAF328086}"/>
              </a:ext>
            </a:extLst>
          </p:cNvPr>
          <p:cNvSpPr>
            <a:spLocks noGrp="1"/>
          </p:cNvSpPr>
          <p:nvPr>
            <p:ph type="body" sz="half" idx="13"/>
          </p:nvPr>
        </p:nvSpPr>
        <p:spPr>
          <a:xfrm>
            <a:off x="205273" y="792000"/>
            <a:ext cx="6064897" cy="5148000"/>
          </a:xfrm>
        </p:spPr>
        <p:txBody>
          <a:bodyPr anchor="ctr">
            <a:normAutofit fontScale="92500" lnSpcReduction="10000"/>
          </a:bodyPr>
          <a:lstStyle/>
          <a:p>
            <a:pPr marL="0" indent="0" algn="l">
              <a:lnSpc>
                <a:spcPct val="90000"/>
              </a:lnSpc>
              <a:spcAft>
                <a:spcPts val="600"/>
              </a:spcAft>
              <a:buNone/>
            </a:pPr>
            <a:r>
              <a:rPr lang="en-US" sz="2400" dirty="0">
                <a:latin typeface="Calibri" panose="020F0502020204030204" pitchFamily="34" charset="0"/>
                <a:cs typeface="Calibri" panose="020F0502020204030204" pitchFamily="34" charset="0"/>
              </a:rPr>
              <a:t>Pharmaceutical pollution is increasingly recognized as an environmental risk globally: </a:t>
            </a:r>
            <a:r>
              <a:rPr lang="en-US" sz="2400" b="0" dirty="0">
                <a:latin typeface="Calibri" panose="020F0502020204030204" pitchFamily="34" charset="0"/>
                <a:cs typeface="Calibri" panose="020F0502020204030204" pitchFamily="34" charset="0"/>
              </a:rPr>
              <a:t>pharmaceuticals and their residues can reach the environment throughout their lifecycle and have been found in all environmental compartments, e.g., soil, surface and ground waters, detected at different levels, with potential harmful environmental effects.</a:t>
            </a:r>
          </a:p>
          <a:p>
            <a:pPr marL="0" indent="0" algn="l">
              <a:lnSpc>
                <a:spcPct val="90000"/>
              </a:lnSpc>
              <a:spcAft>
                <a:spcPts val="600"/>
              </a:spcAft>
              <a:buNone/>
            </a:pPr>
            <a:endParaRPr lang="en-US" sz="2400" dirty="0">
              <a:latin typeface="Calibri" panose="020F0502020204030204" pitchFamily="34" charset="0"/>
              <a:cs typeface="Calibri" panose="020F0502020204030204" pitchFamily="34" charset="0"/>
            </a:endParaRPr>
          </a:p>
          <a:p>
            <a:pPr algn="l">
              <a:lnSpc>
                <a:spcPct val="90000"/>
              </a:lnSpc>
              <a:spcAft>
                <a:spcPts val="600"/>
              </a:spcAft>
            </a:pPr>
            <a:r>
              <a:rPr lang="en-US" sz="2400" dirty="0">
                <a:latin typeface="Calibri" panose="020F0502020204030204" pitchFamily="34" charset="0"/>
                <a:cs typeface="Calibri" panose="020F0502020204030204" pitchFamily="34" charset="0"/>
              </a:rPr>
              <a:t>Pharmaceuticals are often resistant to inactivation or degradation, sometimes with toxic and bioaccumulating traits. </a:t>
            </a:r>
            <a:r>
              <a:rPr lang="en-US" sz="2400" b="0" dirty="0">
                <a:latin typeface="Calibri" panose="020F0502020204030204" pitchFamily="34" charset="0"/>
                <a:cs typeface="Calibri" panose="020F0502020204030204" pitchFamily="34" charset="0"/>
              </a:rPr>
              <a:t>Being produced and used in large quantities, they can have direct and indirect harmful consequences on non-target organisms in the environment.</a:t>
            </a:r>
            <a:endParaRPr lang="nl-BE" sz="2400" dirty="0"/>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a:xfrm>
            <a:off x="11358000" y="6354000"/>
            <a:ext cx="792000" cy="288000"/>
          </a:xfrm>
        </p:spPr>
        <p:txBody>
          <a:bodyPr anchor="t">
            <a:normAutofit/>
          </a:bodyPr>
          <a:lstStyle/>
          <a:p>
            <a:pPr marL="144000" marR="0" lvl="0" indent="-144000" algn="l" defTabSz="914400" rtl="0" eaLnBrk="1" fontAlgn="auto" latinLnBrk="0" hangingPunct="1">
              <a:lnSpc>
                <a:spcPct val="90000"/>
              </a:lnSpc>
              <a:spcBef>
                <a:spcPts val="0"/>
              </a:spcBef>
              <a:spcAft>
                <a:spcPts val="60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90000"/>
                </a:lnSpc>
                <a:spcBef>
                  <a:spcPts val="0"/>
                </a:spcBef>
                <a:spcAft>
                  <a:spcPts val="600"/>
                </a:spcAft>
                <a:buClr>
                  <a:prstClr val="white"/>
                </a:buClr>
                <a:buSzTx/>
                <a:buFont typeface="Calibri" panose="020F0502020204030204" pitchFamily="34" charset="0"/>
                <a:buChar char="│"/>
                <a:tabLst/>
                <a:defRPr/>
              </a:pPr>
              <a:t>5</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Footer Placeholder 12">
            <a:extLst>
              <a:ext uri="{FF2B5EF4-FFF2-40B4-BE49-F238E27FC236}">
                <a16:creationId xmlns:a16="http://schemas.microsoft.com/office/drawing/2014/main" id="{531DEB89-36A8-EA00-6A23-F9FAAF26948B}"/>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5056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115E67"/>
                </a:solidFill>
                <a:effectLst/>
                <a:uLnTx/>
                <a:uFillTx/>
                <a:latin typeface="Calibri" panose="020F0502020204030204" pitchFamily="34" charset="0"/>
                <a:cs typeface="Calibri" panose="020F0502020204030204" pitchFamily="34" charset="0"/>
              </a:rPr>
              <a:t>Why pharmaceuticals in the environment?</a:t>
            </a:r>
            <a:endParaRPr lang="nl-BE" dirty="0">
              <a:latin typeface="Calibri" panose="020F0502020204030204" pitchFamily="34" charset="0"/>
              <a:cs typeface="Calibri" panose="020F0502020204030204" pitchFamily="34" charset="0"/>
            </a:endParaRPr>
          </a:p>
        </p:txBody>
      </p:sp>
      <p:sp>
        <p:nvSpPr>
          <p:cNvPr id="12" name="Content Placeholder 11">
            <a:extLst>
              <a:ext uri="{FF2B5EF4-FFF2-40B4-BE49-F238E27FC236}">
                <a16:creationId xmlns:a16="http://schemas.microsoft.com/office/drawing/2014/main" id="{13EF4709-0242-362A-8A8F-04BDAF328086}"/>
              </a:ext>
            </a:extLst>
          </p:cNvPr>
          <p:cNvSpPr>
            <a:spLocks noGrp="1"/>
          </p:cNvSpPr>
          <p:nvPr>
            <p:ph idx="1"/>
          </p:nvPr>
        </p:nvSpPr>
        <p:spPr>
          <a:xfrm>
            <a:off x="877725" y="1376999"/>
            <a:ext cx="10620000" cy="4613253"/>
          </a:xfrm>
        </p:spPr>
        <p:txBody>
          <a:bodyPr>
            <a:normAutofit/>
          </a:bodyPr>
          <a:lstStyle/>
          <a:p>
            <a:pPr>
              <a:lnSpc>
                <a:spcPct val="150000"/>
              </a:lnSpc>
              <a:spcAft>
                <a:spcPts val="800"/>
              </a:spcAft>
              <a:buFont typeface="Arial" panose="020B0604020202020204" pitchFamily="34" charset="0"/>
              <a:buChar char="•"/>
            </a:pPr>
            <a:r>
              <a:rPr lang="en-US" sz="2800" kern="100" dirty="0">
                <a:latin typeface="Calibri" panose="020F0502020204030204" pitchFamily="34" charset="0"/>
                <a:ea typeface="Calibri" panose="020F0502020204030204" pitchFamily="34" charset="0"/>
                <a:cs typeface="Calibri" panose="020F0502020204030204" pitchFamily="34" charset="0"/>
              </a:rPr>
              <a:t>E</a:t>
            </a:r>
            <a:r>
              <a:rPr lang="en-US" sz="2800" kern="100" dirty="0">
                <a:effectLst/>
                <a:latin typeface="Calibri" panose="020F0502020204030204" pitchFamily="34" charset="0"/>
                <a:ea typeface="Calibri" panose="020F0502020204030204" pitchFamily="34" charset="0"/>
                <a:cs typeface="Calibri" panose="020F0502020204030204" pitchFamily="34" charset="0"/>
              </a:rPr>
              <a:t>co-pharmacovigilance: “Surveillance of the effects of drug residues in the environment, such as antibiotics, psychoactive drugs, and hormones, on human health and </a:t>
            </a:r>
            <a:r>
              <a:rPr lang="en-US" sz="2800" kern="100" dirty="0">
                <a:latin typeface="Calibri" panose="020F0502020204030204" pitchFamily="34" charset="0"/>
                <a:ea typeface="Calibri" panose="020F0502020204030204" pitchFamily="34" charset="0"/>
                <a:cs typeface="Calibri" panose="020F0502020204030204" pitchFamily="34" charset="0"/>
              </a:rPr>
              <a:t>livestock” (Wang et al. 2018).</a:t>
            </a:r>
          </a:p>
          <a:p>
            <a:pPr>
              <a:lnSpc>
                <a:spcPct val="150000"/>
              </a:lnSpc>
              <a:spcAft>
                <a:spcPts val="800"/>
              </a:spcAft>
              <a:buFont typeface="Arial" panose="020B0604020202020204" pitchFamily="34" charset="0"/>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Biologically active compounds are specially designed to be effective even at low concentration levels. Pharmaceuticals in the environment may thus have adverse impacts on the health of human beings or other nontargeted organisms after long-term exposure.</a:t>
            </a:r>
            <a:endParaRPr lang="nl-BE" sz="2400" dirty="0">
              <a:latin typeface="Calibri" panose="020F0502020204030204" pitchFamily="34" charset="0"/>
              <a:cs typeface="Calibri" panose="020F0502020204030204" pitchFamily="34" charset="0"/>
            </a:endParaRPr>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p:txBody>
          <a:bodyPr/>
          <a:lstStyle/>
          <a:p>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t>6</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Footer Placeholder 12">
            <a:extLst>
              <a:ext uri="{FF2B5EF4-FFF2-40B4-BE49-F238E27FC236}">
                <a16:creationId xmlns:a16="http://schemas.microsoft.com/office/drawing/2014/main" id="{EF67BDE5-06E9-7012-85BF-48F00BC22D18}"/>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1845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magnitude of the issue</a:t>
            </a:r>
            <a:endParaRPr lang="nl-BE" dirty="0">
              <a:latin typeface="Calibri" panose="020F0502020204030204" pitchFamily="34" charset="0"/>
              <a:cs typeface="Calibri" panose="020F0502020204030204" pitchFamily="34" charset="0"/>
            </a:endParaRPr>
          </a:p>
        </p:txBody>
      </p:sp>
      <p:sp>
        <p:nvSpPr>
          <p:cNvPr id="12" name="Content Placeholder 11">
            <a:extLst>
              <a:ext uri="{FF2B5EF4-FFF2-40B4-BE49-F238E27FC236}">
                <a16:creationId xmlns:a16="http://schemas.microsoft.com/office/drawing/2014/main" id="{13EF4709-0242-362A-8A8F-04BDAF328086}"/>
              </a:ext>
            </a:extLst>
          </p:cNvPr>
          <p:cNvSpPr>
            <a:spLocks noGrp="1"/>
          </p:cNvSpPr>
          <p:nvPr>
            <p:ph sz="half" idx="1"/>
          </p:nvPr>
        </p:nvSpPr>
        <p:spPr>
          <a:xfrm>
            <a:off x="792000" y="1550180"/>
            <a:ext cx="5304000" cy="4633714"/>
          </a:xfrm>
        </p:spPr>
        <p:txBody>
          <a:bodyPr>
            <a:normAutofit fontScale="92500" lnSpcReduction="10000"/>
          </a:bodyPr>
          <a:lstStyle/>
          <a:p>
            <a:pPr lvl="0">
              <a:lnSpc>
                <a:spcPct val="107000"/>
              </a:lnSpc>
              <a:buFont typeface="Wingdings" panose="05000000000000000000" pitchFamily="2" charset="2"/>
              <a:buChar char="§"/>
            </a:pPr>
            <a:r>
              <a:rPr lang="en-US" sz="2000" b="1" kern="100" dirty="0">
                <a:effectLst/>
                <a:latin typeface="Calibri" panose="020F0502020204030204" pitchFamily="34" charset="0"/>
                <a:ea typeface="Calibri" panose="020F0502020204030204" pitchFamily="34" charset="0"/>
                <a:cs typeface="Calibri" panose="020F0502020204030204" pitchFamily="34" charset="0"/>
              </a:rPr>
              <a:t>Research on pharmaceuticals in the environment dates to the 1940s: </a:t>
            </a:r>
            <a:r>
              <a:rPr lang="en-US" sz="2000" kern="100" dirty="0">
                <a:latin typeface="Calibri" panose="020F0502020204030204" pitchFamily="34" charset="0"/>
                <a:ea typeface="Calibri" panose="020F0502020204030204" pitchFamily="34" charset="0"/>
                <a:cs typeface="Calibri" panose="020F0502020204030204" pitchFamily="34" charset="0"/>
              </a:rPr>
              <a:t>t</a:t>
            </a:r>
            <a:r>
              <a:rPr lang="en-US" sz="2000" kern="100" dirty="0">
                <a:effectLst/>
                <a:latin typeface="Calibri" panose="020F0502020204030204" pitchFamily="34" charset="0"/>
                <a:ea typeface="Calibri" panose="020F0502020204030204" pitchFamily="34" charset="0"/>
                <a:cs typeface="Calibri" panose="020F0502020204030204" pitchFamily="34" charset="0"/>
              </a:rPr>
              <a:t>he first reports concern the environmental presence of antibiotics, triggering antimicrobial resistance (</a:t>
            </a:r>
            <a:r>
              <a:rPr lang="en-US" sz="2000" kern="100" dirty="0" err="1">
                <a:effectLst/>
                <a:latin typeface="Calibri" panose="020F0502020204030204" pitchFamily="34" charset="0"/>
                <a:ea typeface="Calibri" panose="020F0502020204030204" pitchFamily="34" charset="0"/>
                <a:cs typeface="Calibri" panose="020F0502020204030204" pitchFamily="34" charset="0"/>
              </a:rPr>
              <a:t>Demerec</a:t>
            </a:r>
            <a:r>
              <a:rPr lang="en-US" sz="2000" kern="100" dirty="0">
                <a:effectLst/>
                <a:latin typeface="Calibri" panose="020F0502020204030204" pitchFamily="34" charset="0"/>
                <a:ea typeface="Calibri" panose="020F0502020204030204" pitchFamily="34" charset="0"/>
                <a:cs typeface="Calibri" panose="020F0502020204030204" pitchFamily="34" charset="0"/>
              </a:rPr>
              <a:t>, 1945; Barber, 1947; Miller, 1948).</a:t>
            </a:r>
            <a:endParaRPr lang="nl-BE" sz="2000" kern="1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Wingdings" panose="05000000000000000000" pitchFamily="2" charset="2"/>
              <a:buChar char="§"/>
            </a:pPr>
            <a:r>
              <a:rPr lang="en-US" sz="2000" kern="100" dirty="0">
                <a:effectLst/>
                <a:latin typeface="Calibri" panose="020F0502020204030204" pitchFamily="34" charset="0"/>
                <a:ea typeface="Calibri" panose="020F0502020204030204" pitchFamily="34" charset="0"/>
                <a:cs typeface="Calibri" panose="020F0502020204030204" pitchFamily="34" charset="0"/>
              </a:rPr>
              <a:t>Over time, more and more studies have reported residues from more than 600 human and veterinary pharmaceuticals in environment.</a:t>
            </a:r>
          </a:p>
          <a:p>
            <a:pPr lvl="0">
              <a:lnSpc>
                <a:spcPct val="107000"/>
              </a:lnSpc>
              <a:buFont typeface="Wingdings" panose="05000000000000000000" pitchFamily="2" charset="2"/>
              <a:buChar char="§"/>
            </a:pPr>
            <a:r>
              <a:rPr lang="en-US" sz="2000" kern="0" dirty="0">
                <a:latin typeface="Calibri" panose="020F0502020204030204" pitchFamily="34" charset="0"/>
                <a:ea typeface="Calibri" panose="020F0502020204030204" pitchFamily="34" charset="0"/>
                <a:cs typeface="Calibri" panose="020F0502020204030204" pitchFamily="34" charset="0"/>
              </a:rPr>
              <a:t>According to OECD, e</a:t>
            </a:r>
            <a:r>
              <a:rPr lang="en-US" sz="2000" kern="0" dirty="0">
                <a:effectLst/>
                <a:latin typeface="Calibri" panose="020F0502020204030204" pitchFamily="34" charset="0"/>
                <a:ea typeface="Calibri" panose="020F0502020204030204" pitchFamily="34" charset="0"/>
                <a:cs typeface="Calibri" panose="020F0502020204030204" pitchFamily="34" charset="0"/>
              </a:rPr>
              <a:t>nvironmental toxicity data are lacking for 88% of medicines, and (public) data on pharmaceutical environmental concentrations are not available in most countries. </a:t>
            </a:r>
          </a:p>
          <a:p>
            <a:pPr lvl="0">
              <a:lnSpc>
                <a:spcPct val="107000"/>
              </a:lnSpc>
              <a:buFont typeface="Wingdings" panose="05000000000000000000" pitchFamily="2" charset="2"/>
              <a:buChar char="§"/>
            </a:pPr>
            <a:r>
              <a:rPr lang="en-US" sz="2000" kern="0" dirty="0">
                <a:effectLst/>
                <a:latin typeface="Calibri" panose="020F0502020204030204" pitchFamily="34" charset="0"/>
                <a:ea typeface="Calibri" panose="020F0502020204030204" pitchFamily="34" charset="0"/>
                <a:cs typeface="Calibri" panose="020F0502020204030204" pitchFamily="34" charset="0"/>
              </a:rPr>
              <a:t>Environmental effects of pharmaceutical are not consistently monitored and/or regulated across countries.</a:t>
            </a:r>
            <a:endParaRPr lang="nl-BE" sz="2000" strike="sngStrike" kern="10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endParaRPr lang="nl-BE" sz="2800" dirty="0"/>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p:txBody>
          <a:bodyPr/>
          <a:lstStyle/>
          <a:p>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t>7</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A15F525E-8CDD-E4FD-D372-1F07FA9DA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580" y="1550180"/>
            <a:ext cx="5661966" cy="37768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59FE45-22C6-1130-90A7-A55C83521D18}"/>
              </a:ext>
            </a:extLst>
          </p:cNvPr>
          <p:cNvSpPr txBox="1"/>
          <p:nvPr/>
        </p:nvSpPr>
        <p:spPr>
          <a:xfrm>
            <a:off x="8281258" y="5563522"/>
            <a:ext cx="203789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rPr>
              <a:t>Source: The Phnom Penh Post</a:t>
            </a:r>
            <a:endParaRPr kumimoji="0" lang="nl-BE" sz="12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 name="Footer Placeholder 12">
            <a:extLst>
              <a:ext uri="{FF2B5EF4-FFF2-40B4-BE49-F238E27FC236}">
                <a16:creationId xmlns:a16="http://schemas.microsoft.com/office/drawing/2014/main" id="{62AFCB39-4B4E-C760-822F-15FDDF1725B3}"/>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8213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magnitude of the issue</a:t>
            </a:r>
            <a:endParaRPr lang="nl-BE" dirty="0">
              <a:latin typeface="Calibri" panose="020F0502020204030204" pitchFamily="34" charset="0"/>
              <a:cs typeface="Calibri" panose="020F0502020204030204" pitchFamily="34" charset="0"/>
            </a:endParaRPr>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p:txBody>
          <a:bodyPr/>
          <a:lstStyle/>
          <a:p>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t>8</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026" name="Picture 2" descr="Map">
            <a:extLst>
              <a:ext uri="{FF2B5EF4-FFF2-40B4-BE49-F238E27FC236}">
                <a16:creationId xmlns:a16="http://schemas.microsoft.com/office/drawing/2014/main" id="{B25612F3-1EFF-1623-33B8-3969D077DD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2000" y="1244004"/>
            <a:ext cx="8501062" cy="45374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34F088-EF64-7533-B410-8817D6B1FA7F}"/>
              </a:ext>
            </a:extLst>
          </p:cNvPr>
          <p:cNvSpPr txBox="1"/>
          <p:nvPr/>
        </p:nvSpPr>
        <p:spPr>
          <a:xfrm>
            <a:off x="8469147" y="5781446"/>
            <a:ext cx="357661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B3"/>
                </a:solidFill>
                <a:effectLst/>
                <a:uLnTx/>
                <a:uFillTx/>
                <a:latin typeface="Calibri" panose="020F0502020204030204" pitchFamily="34" charset="0"/>
                <a:ea typeface="+mn-ea"/>
                <a:cs typeface="Calibri" panose="020F0502020204030204" pitchFamily="34" charset="0"/>
              </a:rPr>
              <a:t>Global Chemicals Outlook II, UNEP, 2019</a:t>
            </a:r>
            <a:endParaRPr kumimoji="0" lang="nl-B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Footer Placeholder 12">
            <a:extLst>
              <a:ext uri="{FF2B5EF4-FFF2-40B4-BE49-F238E27FC236}">
                <a16:creationId xmlns:a16="http://schemas.microsoft.com/office/drawing/2014/main" id="{17759864-F57C-080C-0ABC-3B749071AFC8}"/>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3730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57EFA1-0A57-5660-E75A-86CC216A7FCB}"/>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115E67"/>
                </a:solidFill>
                <a:effectLst/>
                <a:uLnTx/>
                <a:uFillTx/>
                <a:latin typeface="Calibri"/>
                <a:ea typeface="+mj-ea"/>
                <a:cs typeface="+mj-cs"/>
              </a:rPr>
              <a:t>Drivers and pathways into the environment</a:t>
            </a:r>
            <a:endParaRPr lang="nl-BE" dirty="0"/>
          </a:p>
        </p:txBody>
      </p:sp>
      <p:sp>
        <p:nvSpPr>
          <p:cNvPr id="12" name="Content Placeholder 11">
            <a:extLst>
              <a:ext uri="{FF2B5EF4-FFF2-40B4-BE49-F238E27FC236}">
                <a16:creationId xmlns:a16="http://schemas.microsoft.com/office/drawing/2014/main" id="{13EF4709-0242-362A-8A8F-04BDAF328086}"/>
              </a:ext>
            </a:extLst>
          </p:cNvPr>
          <p:cNvSpPr>
            <a:spLocks noGrp="1"/>
          </p:cNvSpPr>
          <p:nvPr>
            <p:ph idx="1"/>
          </p:nvPr>
        </p:nvSpPr>
        <p:spPr/>
        <p:txBody>
          <a:bodyPr/>
          <a:lstStyle/>
          <a:p>
            <a:pPr marL="0" indent="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Pharmaceutical waste:</a:t>
            </a:r>
          </a:p>
          <a:p>
            <a:pPr>
              <a:lnSpc>
                <a:spcPct val="107000"/>
              </a:lnSpc>
              <a:spcAft>
                <a:spcPts val="800"/>
              </a:spcAft>
            </a:pPr>
            <a:r>
              <a:rPr lang="en-US" sz="2800" b="1" kern="100" dirty="0">
                <a:latin typeface="Calibri" panose="020F0502020204030204" pitchFamily="34" charset="0"/>
                <a:ea typeface="Calibri" panose="020F0502020204030204" pitchFamily="34" charset="0"/>
                <a:cs typeface="Calibri" panose="020F0502020204030204" pitchFamily="34" charset="0"/>
              </a:rPr>
              <a:t>M</a:t>
            </a:r>
            <a:r>
              <a:rPr lang="en-US" sz="2800" b="1" kern="100" dirty="0">
                <a:effectLst/>
                <a:latin typeface="Calibri" panose="020F0502020204030204" pitchFamily="34" charset="0"/>
                <a:ea typeface="Calibri" panose="020F0502020204030204" pitchFamily="34" charset="0"/>
                <a:cs typeface="Calibri" panose="020F0502020204030204" pitchFamily="34" charset="0"/>
              </a:rPr>
              <a:t>anufacturing plants</a:t>
            </a:r>
            <a:r>
              <a:rPr lang="en-US" sz="2800" kern="100" dirty="0">
                <a:effectLst/>
                <a:latin typeface="Calibri" panose="020F0502020204030204" pitchFamily="34" charset="0"/>
                <a:ea typeface="Calibri" panose="020F0502020204030204" pitchFamily="34" charset="0"/>
                <a:cs typeface="Calibri" panose="020F0502020204030204" pitchFamily="34" charset="0"/>
              </a:rPr>
              <a:t>: by-products of manufacturing processes, and rejected batches;</a:t>
            </a:r>
          </a:p>
          <a:p>
            <a:pPr>
              <a:lnSpc>
                <a:spcPct val="107000"/>
              </a:lnSpc>
              <a:spcAft>
                <a:spcPts val="800"/>
              </a:spcAft>
            </a:pPr>
            <a:r>
              <a:rPr lang="en-US" sz="2800" b="1" kern="100" dirty="0">
                <a:latin typeface="Calibri" panose="020F0502020204030204" pitchFamily="34" charset="0"/>
                <a:ea typeface="Calibri" panose="020F0502020204030204" pitchFamily="34" charset="0"/>
                <a:cs typeface="Calibri" panose="020F0502020204030204" pitchFamily="34" charset="0"/>
              </a:rPr>
              <a:t>H</a:t>
            </a:r>
            <a:r>
              <a:rPr lang="en-US" sz="2800" b="1" kern="100" dirty="0">
                <a:effectLst/>
                <a:latin typeface="Calibri" panose="020F0502020204030204" pitchFamily="34" charset="0"/>
                <a:ea typeface="Calibri" panose="020F0502020204030204" pitchFamily="34" charset="0"/>
                <a:cs typeface="Calibri" panose="020F0502020204030204" pitchFamily="34" charset="0"/>
              </a:rPr>
              <a:t>ealthcare facilities</a:t>
            </a:r>
            <a:r>
              <a:rPr lang="en-US" sz="2800" kern="100" dirty="0">
                <a:effectLst/>
                <a:latin typeface="Calibri" panose="020F0502020204030204" pitchFamily="34" charset="0"/>
                <a:ea typeface="Calibri" panose="020F0502020204030204" pitchFamily="34" charset="0"/>
                <a:cs typeface="Calibri" panose="020F0502020204030204" pitchFamily="34" charset="0"/>
              </a:rPr>
              <a:t>: expired products, and leftovers;</a:t>
            </a:r>
          </a:p>
          <a:p>
            <a:pPr>
              <a:lnSpc>
                <a:spcPct val="107000"/>
              </a:lnSpc>
              <a:spcAft>
                <a:spcPts val="800"/>
              </a:spcAft>
            </a:pPr>
            <a:r>
              <a:rPr lang="en-US" sz="2800" b="1" kern="100" dirty="0">
                <a:effectLst/>
                <a:latin typeface="Calibri" panose="020F0502020204030204" pitchFamily="34" charset="0"/>
                <a:ea typeface="Calibri" panose="020F0502020204030204" pitchFamily="34" charset="0"/>
                <a:cs typeface="Calibri" panose="020F0502020204030204" pitchFamily="34" charset="0"/>
              </a:rPr>
              <a:t>Households</a:t>
            </a:r>
            <a:r>
              <a:rPr lang="en-US" sz="2800" kern="100" dirty="0">
                <a:effectLst/>
                <a:latin typeface="Calibri" panose="020F0502020204030204" pitchFamily="34" charset="0"/>
                <a:ea typeface="Calibri" panose="020F0502020204030204" pitchFamily="34" charset="0"/>
                <a:cs typeface="Calibri" panose="020F0502020204030204" pitchFamily="34" charset="0"/>
              </a:rPr>
              <a:t>: unused or expired medicines.</a:t>
            </a:r>
            <a:endParaRPr lang="nl-BE" sz="28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BE" dirty="0"/>
          </a:p>
        </p:txBody>
      </p:sp>
      <p:sp>
        <p:nvSpPr>
          <p:cNvPr id="14" name="Slide Number Placeholder 13">
            <a:extLst>
              <a:ext uri="{FF2B5EF4-FFF2-40B4-BE49-F238E27FC236}">
                <a16:creationId xmlns:a16="http://schemas.microsoft.com/office/drawing/2014/main" id="{3C48AB2A-E815-FFEA-72F3-3EDA8360E277}"/>
              </a:ext>
            </a:extLst>
          </p:cNvPr>
          <p:cNvSpPr>
            <a:spLocks noGrp="1"/>
          </p:cNvSpPr>
          <p:nvPr>
            <p:ph type="sldNum" sz="quarter" idx="12"/>
          </p:nvPr>
        </p:nvSpPr>
        <p:spPr/>
        <p:txBody>
          <a:bodyPr/>
          <a:lstStyle/>
          <a:p>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fld id="{7153FD44-153A-4857-A351-3DDDEF183C87}" type="slidenum">
              <a:rPr kumimoji="0" lang="en-US" sz="19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144000" marR="0" lvl="0" indent="-144000" algn="l" defTabSz="9144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t>9</a:t>
            </a:fld>
            <a:endParaRPr kumimoji="0" lang="en-US" sz="19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Footer Placeholder 12">
            <a:extLst>
              <a:ext uri="{FF2B5EF4-FFF2-40B4-BE49-F238E27FC236}">
                <a16:creationId xmlns:a16="http://schemas.microsoft.com/office/drawing/2014/main" id="{07AF4D55-7D21-5A97-7574-EAE117E02383}"/>
              </a:ext>
            </a:extLst>
          </p:cNvPr>
          <p:cNvSpPr>
            <a:spLocks noGrp="1"/>
          </p:cNvSpPr>
          <p:nvPr>
            <p:ph type="ftr" sz="quarter" idx="11"/>
          </p:nvPr>
        </p:nvSpPr>
        <p:spPr>
          <a:xfrm>
            <a:off x="3348000" y="6354000"/>
            <a:ext cx="7920000" cy="288000"/>
          </a:xfrm>
        </p:spPr>
        <p:txBody>
          <a:bodyPr/>
          <a:lstStyle/>
          <a:p>
            <a:pPr>
              <a:defRPr/>
            </a:pPr>
            <a:r>
              <a:rPr kumimoji="0" lang="en-GB"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Session A: Climate Change &amp; Planetary Health</a:t>
            </a: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46895205"/>
      </p:ext>
    </p:extLst>
  </p:cSld>
  <p:clrMapOvr>
    <a:masterClrMapping/>
  </p:clrMapOvr>
</p:sld>
</file>

<file path=ppt/theme/theme1.xml><?xml version="1.0" encoding="utf-8"?>
<a:theme xmlns:a="http://schemas.openxmlformats.org/drawingml/2006/main" name="ITG-Theme_PowerPoint">
  <a:themeElements>
    <a:clrScheme name="ITG_ThemeColors_PPT">
      <a:dk1>
        <a:srgbClr val="000000"/>
      </a:dk1>
      <a:lt1>
        <a:sysClr val="window" lastClr="FFFFFF"/>
      </a:lt1>
      <a:dk2>
        <a:srgbClr val="005B67"/>
      </a:dk2>
      <a:lt2>
        <a:srgbClr val="E7E6E6"/>
      </a:lt2>
      <a:accent1>
        <a:srgbClr val="005B67"/>
      </a:accent1>
      <a:accent2>
        <a:srgbClr val="E9BA00"/>
      </a:accent2>
      <a:accent3>
        <a:srgbClr val="C2390F"/>
      </a:accent3>
      <a:accent4>
        <a:srgbClr val="40A7D4"/>
      </a:accent4>
      <a:accent5>
        <a:srgbClr val="72A92E"/>
      </a:accent5>
      <a:accent6>
        <a:srgbClr val="CF7E10"/>
      </a:accent6>
      <a:hlink>
        <a:srgbClr val="33CCCC"/>
      </a:hlink>
      <a:folHlink>
        <a:srgbClr val="A6587F"/>
      </a:folHlink>
    </a:clrScheme>
    <a:fontScheme name="ITG_ThemeTypo_PP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M_Colloq23 (003)  -  Read-Only" id="{48A1528A-0572-4EBE-B494-A6A3E42E7B2A}" vid="{A5B74FF9-E527-4A9D-AD11-67613872A895}"/>
    </a:ext>
  </a:extLst>
</a:theme>
</file>

<file path=ppt/theme/theme2.xml><?xml version="1.0" encoding="utf-8"?>
<a:theme xmlns:a="http://schemas.openxmlformats.org/drawingml/2006/main" name="1_ITG-Theme_PowerPoint">
  <a:themeElements>
    <a:clrScheme name="ITG_ThemeColors_PPT">
      <a:dk1>
        <a:srgbClr val="000000"/>
      </a:dk1>
      <a:lt1>
        <a:sysClr val="window" lastClr="FFFFFF"/>
      </a:lt1>
      <a:dk2>
        <a:srgbClr val="005B67"/>
      </a:dk2>
      <a:lt2>
        <a:srgbClr val="E7E6E6"/>
      </a:lt2>
      <a:accent1>
        <a:srgbClr val="005B67"/>
      </a:accent1>
      <a:accent2>
        <a:srgbClr val="E9BA00"/>
      </a:accent2>
      <a:accent3>
        <a:srgbClr val="C2390F"/>
      </a:accent3>
      <a:accent4>
        <a:srgbClr val="40A7D4"/>
      </a:accent4>
      <a:accent5>
        <a:srgbClr val="72A92E"/>
      </a:accent5>
      <a:accent6>
        <a:srgbClr val="CF7E10"/>
      </a:accent6>
      <a:hlink>
        <a:srgbClr val="33CCCC"/>
      </a:hlink>
      <a:folHlink>
        <a:srgbClr val="A6587F"/>
      </a:folHlink>
    </a:clrScheme>
    <a:fontScheme name="ITG_ThemeTypo_PP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M_Colloq23.potm" id="{AC52EC8B-0259-4EA0-9116-F7A30C3F0E4F}" vid="{E0EB8FD3-C6AC-4BB0-93F0-4D531E1DAB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1212</Words>
  <Application>Microsoft Macintosh PowerPoint</Application>
  <PresentationFormat>Widescreen</PresentationFormat>
  <Paragraphs>110</Paragraphs>
  <Slides>18</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Wingdings</vt:lpstr>
      <vt:lpstr>ITG-Theme_PowerPoint</vt:lpstr>
      <vt:lpstr>1_ITG-Theme_PowerPoint</vt:lpstr>
      <vt:lpstr>Photo Editor Photo</vt:lpstr>
      <vt:lpstr>PowerPoint Presentation</vt:lpstr>
      <vt:lpstr>Pharmaceutical waste in the environment: a neglected threat </vt:lpstr>
      <vt:lpstr>Outline</vt:lpstr>
      <vt:lpstr>Why pharmaceuticals in the environments? </vt:lpstr>
      <vt:lpstr>Why pharmaceuticals in the environment?</vt:lpstr>
      <vt:lpstr>Why pharmaceuticals in the environment?</vt:lpstr>
      <vt:lpstr>The magnitude of the issue</vt:lpstr>
      <vt:lpstr>The magnitude of the issue</vt:lpstr>
      <vt:lpstr>Drivers and pathways into the environment</vt:lpstr>
      <vt:lpstr>Drivers and pathways of pharmaceutical waste into the environment</vt:lpstr>
      <vt:lpstr>Drivers and pathways of pharmaceutical waste into the environment</vt:lpstr>
      <vt:lpstr>Drivers and pathways of pharmaceutical waste into the environment</vt:lpstr>
      <vt:lpstr>Drivers and pathways of pharmaceutical waste into the environment</vt:lpstr>
      <vt:lpstr>The way forward</vt:lpstr>
      <vt:lpstr>The way forward</vt:lpstr>
      <vt:lpstr>The way forward</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Remke van Elstlande</dc:creator>
  <cp:lastModifiedBy>Chandra Bhushan Yadav</cp:lastModifiedBy>
  <cp:revision>8</cp:revision>
  <dcterms:created xsi:type="dcterms:W3CDTF">2023-11-19T13:46:11Z</dcterms:created>
  <dcterms:modified xsi:type="dcterms:W3CDTF">2024-06-12T08:47:02Z</dcterms:modified>
</cp:coreProperties>
</file>